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9"/>
  </p:notesMasterIdLst>
  <p:sldIdLst>
    <p:sldId id="506" r:id="rId2"/>
    <p:sldId id="2147474562" r:id="rId3"/>
    <p:sldId id="2147474531" r:id="rId4"/>
    <p:sldId id="2147474563" r:id="rId5"/>
    <p:sldId id="2147474595" r:id="rId6"/>
    <p:sldId id="2147474594" r:id="rId7"/>
    <p:sldId id="2147474579" r:id="rId8"/>
    <p:sldId id="2147474593" r:id="rId9"/>
    <p:sldId id="2147474574" r:id="rId10"/>
    <p:sldId id="2147474572" r:id="rId11"/>
    <p:sldId id="2147474564" r:id="rId12"/>
    <p:sldId id="533" r:id="rId13"/>
    <p:sldId id="2147474573" r:id="rId14"/>
    <p:sldId id="2147474565" r:id="rId15"/>
    <p:sldId id="2147474578" r:id="rId16"/>
    <p:sldId id="2147474566" r:id="rId17"/>
    <p:sldId id="2147474567" r:id="rId18"/>
    <p:sldId id="2147474590" r:id="rId19"/>
    <p:sldId id="2147474588" r:id="rId20"/>
    <p:sldId id="2147474570" r:id="rId21"/>
    <p:sldId id="2147474586" r:id="rId22"/>
    <p:sldId id="2147474577" r:id="rId23"/>
    <p:sldId id="2147474592" r:id="rId24"/>
    <p:sldId id="2147474575" r:id="rId25"/>
    <p:sldId id="2147474576" r:id="rId26"/>
    <p:sldId id="2147474568" r:id="rId27"/>
    <p:sldId id="21474745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1739DD-29CF-5D6C-CA7B-B4486A481057}" name="Guevara, Mindy" initials="GM" userId="S::MGuevara@girlscouts.org::dedae0d0-4896-4067-99e0-7ce0f3c3e3f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72C72-C849-7A47-9B53-E698ED136ABC}" v="47" dt="2023-12-07T21:52:02.534"/>
    <p1510:client id="{AAB57D7E-986E-6146-B9DB-B0812835F31E}" v="861" dt="2023-12-07T19:20:34.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94490"/>
  </p:normalViewPr>
  <p:slideViewPr>
    <p:cSldViewPr snapToGrid="0">
      <p:cViewPr varScale="1">
        <p:scale>
          <a:sx n="109" d="100"/>
          <a:sy n="109" d="100"/>
        </p:scale>
        <p:origin x="-22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ie Lucas" userId="8dd7d526-cbc8-4cf2-9dd2-6c69b6084fd8" providerId="ADAL" clId="{AAB57D7E-986E-6146-B9DB-B0812835F31E}"/>
    <pc:docChg chg="undo custSel addSld delSld modSld sldOrd modMainMaster">
      <pc:chgData name="Jackie Lucas" userId="8dd7d526-cbc8-4cf2-9dd2-6c69b6084fd8" providerId="ADAL" clId="{AAB57D7E-986E-6146-B9DB-B0812835F31E}" dt="2023-12-07T19:21:47.057" v="21173" actId="20577"/>
      <pc:docMkLst>
        <pc:docMk/>
      </pc:docMkLst>
      <pc:sldChg chg="modSp mod">
        <pc:chgData name="Jackie Lucas" userId="8dd7d526-cbc8-4cf2-9dd2-6c69b6084fd8" providerId="ADAL" clId="{AAB57D7E-986E-6146-B9DB-B0812835F31E}" dt="2023-12-03T23:28:30.277" v="14091"/>
        <pc:sldMkLst>
          <pc:docMk/>
          <pc:sldMk cId="548762714" sldId="315"/>
        </pc:sldMkLst>
        <pc:spChg chg="mod">
          <ac:chgData name="Jackie Lucas" userId="8dd7d526-cbc8-4cf2-9dd2-6c69b6084fd8" providerId="ADAL" clId="{AAB57D7E-986E-6146-B9DB-B0812835F31E}" dt="2023-12-03T00:07:15.833" v="8237" actId="20577"/>
          <ac:spMkLst>
            <pc:docMk/>
            <pc:sldMk cId="548762714" sldId="315"/>
            <ac:spMk id="16" creationId="{215CB97F-0C46-7F4A-B6E1-C3CA86D3E045}"/>
          </ac:spMkLst>
        </pc:spChg>
        <pc:spChg chg="mod">
          <ac:chgData name="Jackie Lucas" userId="8dd7d526-cbc8-4cf2-9dd2-6c69b6084fd8" providerId="ADAL" clId="{AAB57D7E-986E-6146-B9DB-B0812835F31E}" dt="2023-12-03T23:28:30.277" v="14091"/>
          <ac:spMkLst>
            <pc:docMk/>
            <pc:sldMk cId="548762714" sldId="315"/>
            <ac:spMk id="23" creationId="{3B034B1F-1C54-6F59-AD9E-711FB11478CE}"/>
          </ac:spMkLst>
        </pc:spChg>
        <pc:spChg chg="mod">
          <ac:chgData name="Jackie Lucas" userId="8dd7d526-cbc8-4cf2-9dd2-6c69b6084fd8" providerId="ADAL" clId="{AAB57D7E-986E-6146-B9DB-B0812835F31E}" dt="2023-12-03T23:28:30.277" v="14091"/>
          <ac:spMkLst>
            <pc:docMk/>
            <pc:sldMk cId="548762714" sldId="315"/>
            <ac:spMk id="24" creationId="{50ECD934-2217-F140-883B-17436B48ECDA}"/>
          </ac:spMkLst>
        </pc:spChg>
        <pc:spChg chg="mod">
          <ac:chgData name="Jackie Lucas" userId="8dd7d526-cbc8-4cf2-9dd2-6c69b6084fd8" providerId="ADAL" clId="{AAB57D7E-986E-6146-B9DB-B0812835F31E}" dt="2023-12-03T23:28:30.277" v="14091"/>
          <ac:spMkLst>
            <pc:docMk/>
            <pc:sldMk cId="548762714" sldId="315"/>
            <ac:spMk id="25" creationId="{79CA59D3-B4C4-2B45-8737-899B54898228}"/>
          </ac:spMkLst>
        </pc:spChg>
        <pc:spChg chg="mod">
          <ac:chgData name="Jackie Lucas" userId="8dd7d526-cbc8-4cf2-9dd2-6c69b6084fd8" providerId="ADAL" clId="{AAB57D7E-986E-6146-B9DB-B0812835F31E}" dt="2023-12-03T23:28:30.277" v="14091"/>
          <ac:spMkLst>
            <pc:docMk/>
            <pc:sldMk cId="548762714" sldId="315"/>
            <ac:spMk id="27" creationId="{E95CB35C-07F3-6F4F-AB94-20AD0A614203}"/>
          </ac:spMkLst>
        </pc:spChg>
      </pc:sldChg>
      <pc:sldChg chg="addSp modSp add mod">
        <pc:chgData name="Jackie Lucas" userId="8dd7d526-cbc8-4cf2-9dd2-6c69b6084fd8" providerId="ADAL" clId="{AAB57D7E-986E-6146-B9DB-B0812835F31E}" dt="2023-12-03T23:28:30.277" v="14091"/>
        <pc:sldMkLst>
          <pc:docMk/>
          <pc:sldMk cId="1497483783" sldId="361"/>
        </pc:sldMkLst>
        <pc:spChg chg="mod">
          <ac:chgData name="Jackie Lucas" userId="8dd7d526-cbc8-4cf2-9dd2-6c69b6084fd8" providerId="ADAL" clId="{AAB57D7E-986E-6146-B9DB-B0812835F31E}" dt="2023-12-03T23:28:30.277" v="14091"/>
          <ac:spMkLst>
            <pc:docMk/>
            <pc:sldMk cId="1497483783" sldId="361"/>
            <ac:spMk id="2" creationId="{5C29FF02-50D3-88D8-2140-2F70D67C9D4A}"/>
          </ac:spMkLst>
        </pc:spChg>
        <pc:spChg chg="add mod">
          <ac:chgData name="Jackie Lucas" userId="8dd7d526-cbc8-4cf2-9dd2-6c69b6084fd8" providerId="ADAL" clId="{AAB57D7E-986E-6146-B9DB-B0812835F31E}" dt="2023-12-03T23:28:30.277" v="14091"/>
          <ac:spMkLst>
            <pc:docMk/>
            <pc:sldMk cId="1497483783" sldId="361"/>
            <ac:spMk id="3" creationId="{3B6F8587-58CD-9CC7-1F3C-F37436E2CCEF}"/>
          </ac:spMkLst>
        </pc:spChg>
        <pc:spChg chg="mod">
          <ac:chgData name="Jackie Lucas" userId="8dd7d526-cbc8-4cf2-9dd2-6c69b6084fd8" providerId="ADAL" clId="{AAB57D7E-986E-6146-B9DB-B0812835F31E}" dt="2023-12-03T23:28:30.277" v="14091"/>
          <ac:spMkLst>
            <pc:docMk/>
            <pc:sldMk cId="1497483783" sldId="361"/>
            <ac:spMk id="4" creationId="{D45D8E99-1F6A-7AC4-9F24-C8DFED73547D}"/>
          </ac:spMkLst>
        </pc:spChg>
        <pc:spChg chg="mod">
          <ac:chgData name="Jackie Lucas" userId="8dd7d526-cbc8-4cf2-9dd2-6c69b6084fd8" providerId="ADAL" clId="{AAB57D7E-986E-6146-B9DB-B0812835F31E}" dt="2023-12-03T23:28:30.277" v="14091"/>
          <ac:spMkLst>
            <pc:docMk/>
            <pc:sldMk cId="1497483783" sldId="361"/>
            <ac:spMk id="8" creationId="{479D5C2F-3F33-2B45-2272-B5E86003E3DD}"/>
          </ac:spMkLst>
        </pc:spChg>
      </pc:sldChg>
      <pc:sldChg chg="addSp modSp add mod">
        <pc:chgData name="Jackie Lucas" userId="8dd7d526-cbc8-4cf2-9dd2-6c69b6084fd8" providerId="ADAL" clId="{AAB57D7E-986E-6146-B9DB-B0812835F31E}" dt="2023-12-03T23:28:30.277" v="14091"/>
        <pc:sldMkLst>
          <pc:docMk/>
          <pc:sldMk cId="762970301" sldId="363"/>
        </pc:sldMkLst>
        <pc:spChg chg="add mod">
          <ac:chgData name="Jackie Lucas" userId="8dd7d526-cbc8-4cf2-9dd2-6c69b6084fd8" providerId="ADAL" clId="{AAB57D7E-986E-6146-B9DB-B0812835F31E}" dt="2023-12-03T23:28:30.277" v="14091"/>
          <ac:spMkLst>
            <pc:docMk/>
            <pc:sldMk cId="762970301" sldId="363"/>
            <ac:spMk id="2" creationId="{DAAD7A0F-E4D4-2786-25F1-FA95F61A78C6}"/>
          </ac:spMkLst>
        </pc:spChg>
        <pc:picChg chg="mod">
          <ac:chgData name="Jackie Lucas" userId="8dd7d526-cbc8-4cf2-9dd2-6c69b6084fd8" providerId="ADAL" clId="{AAB57D7E-986E-6146-B9DB-B0812835F31E}" dt="2023-12-03T04:30:08.949" v="11752" actId="208"/>
          <ac:picMkLst>
            <pc:docMk/>
            <pc:sldMk cId="762970301" sldId="363"/>
            <ac:picMk id="7" creationId="{E7ACF41D-F50E-3407-D659-5E98A1055936}"/>
          </ac:picMkLst>
        </pc:picChg>
      </pc:sldChg>
      <pc:sldChg chg="addSp delSp modSp mod modAnim">
        <pc:chgData name="Jackie Lucas" userId="8dd7d526-cbc8-4cf2-9dd2-6c69b6084fd8" providerId="ADAL" clId="{AAB57D7E-986E-6146-B9DB-B0812835F31E}" dt="2023-12-03T23:24:32.860" v="14075"/>
        <pc:sldMkLst>
          <pc:docMk/>
          <pc:sldMk cId="768140158" sldId="426"/>
        </pc:sldMkLst>
        <pc:spChg chg="add mod">
          <ac:chgData name="Jackie Lucas" userId="8dd7d526-cbc8-4cf2-9dd2-6c69b6084fd8" providerId="ADAL" clId="{AAB57D7E-986E-6146-B9DB-B0812835F31E}" dt="2023-12-03T23:24:32.860" v="14075"/>
          <ac:spMkLst>
            <pc:docMk/>
            <pc:sldMk cId="768140158" sldId="426"/>
            <ac:spMk id="3" creationId="{5AC26C6D-9CF7-85A1-AC5C-38DD6F97173E}"/>
          </ac:spMkLst>
        </pc:spChg>
        <pc:spChg chg="del mod">
          <ac:chgData name="Jackie Lucas" userId="8dd7d526-cbc8-4cf2-9dd2-6c69b6084fd8" providerId="ADAL" clId="{AAB57D7E-986E-6146-B9DB-B0812835F31E}" dt="2023-12-03T00:14:11.784" v="8397" actId="478"/>
          <ac:spMkLst>
            <pc:docMk/>
            <pc:sldMk cId="768140158" sldId="426"/>
            <ac:spMk id="5" creationId="{10414732-1DFB-D849-9233-CBF8F0F5CD2D}"/>
          </ac:spMkLst>
        </pc:spChg>
        <pc:spChg chg="add del mod">
          <ac:chgData name="Jackie Lucas" userId="8dd7d526-cbc8-4cf2-9dd2-6c69b6084fd8" providerId="ADAL" clId="{AAB57D7E-986E-6146-B9DB-B0812835F31E}" dt="2023-12-03T00:14:12.957" v="8398" actId="478"/>
          <ac:spMkLst>
            <pc:docMk/>
            <pc:sldMk cId="768140158" sldId="426"/>
            <ac:spMk id="6" creationId="{06B08B4E-0885-D0CF-779B-CDD994D41368}"/>
          </ac:spMkLst>
        </pc:spChg>
      </pc:sldChg>
      <pc:sldChg chg="modSp mod">
        <pc:chgData name="Jackie Lucas" userId="8dd7d526-cbc8-4cf2-9dd2-6c69b6084fd8" providerId="ADAL" clId="{AAB57D7E-986E-6146-B9DB-B0812835F31E}" dt="2023-12-06T14:06:36.713" v="21030" actId="207"/>
        <pc:sldMkLst>
          <pc:docMk/>
          <pc:sldMk cId="3253425256" sldId="455"/>
        </pc:sldMkLst>
        <pc:spChg chg="mod">
          <ac:chgData name="Jackie Lucas" userId="8dd7d526-cbc8-4cf2-9dd2-6c69b6084fd8" providerId="ADAL" clId="{AAB57D7E-986E-6146-B9DB-B0812835F31E}" dt="2023-12-06T14:06:36.713" v="21030" actId="207"/>
          <ac:spMkLst>
            <pc:docMk/>
            <pc:sldMk cId="3253425256" sldId="455"/>
            <ac:spMk id="4" creationId="{73BCB172-2C44-FA46-818A-22B9F79B683B}"/>
          </ac:spMkLst>
        </pc:spChg>
      </pc:sldChg>
      <pc:sldChg chg="modSp">
        <pc:chgData name="Jackie Lucas" userId="8dd7d526-cbc8-4cf2-9dd2-6c69b6084fd8" providerId="ADAL" clId="{AAB57D7E-986E-6146-B9DB-B0812835F31E}" dt="2023-12-03T23:28:30.277" v="14091"/>
        <pc:sldMkLst>
          <pc:docMk/>
          <pc:sldMk cId="174407974" sldId="506"/>
        </pc:sldMkLst>
        <pc:spChg chg="mod">
          <ac:chgData name="Jackie Lucas" userId="8dd7d526-cbc8-4cf2-9dd2-6c69b6084fd8" providerId="ADAL" clId="{AAB57D7E-986E-6146-B9DB-B0812835F31E}" dt="2023-12-03T23:28:30.277" v="14091"/>
          <ac:spMkLst>
            <pc:docMk/>
            <pc:sldMk cId="174407974" sldId="506"/>
            <ac:spMk id="18" creationId="{52F216C9-4413-634F-9720-729BC79F0798}"/>
          </ac:spMkLst>
        </pc:spChg>
      </pc:sldChg>
      <pc:sldChg chg="modSp">
        <pc:chgData name="Jackie Lucas" userId="8dd7d526-cbc8-4cf2-9dd2-6c69b6084fd8" providerId="ADAL" clId="{AAB57D7E-986E-6146-B9DB-B0812835F31E}" dt="2023-12-03T23:28:30.277" v="14091"/>
        <pc:sldMkLst>
          <pc:docMk/>
          <pc:sldMk cId="479168033" sldId="507"/>
        </pc:sldMkLst>
        <pc:spChg chg="mod">
          <ac:chgData name="Jackie Lucas" userId="8dd7d526-cbc8-4cf2-9dd2-6c69b6084fd8" providerId="ADAL" clId="{AAB57D7E-986E-6146-B9DB-B0812835F31E}" dt="2023-12-03T23:28:30.277" v="14091"/>
          <ac:spMkLst>
            <pc:docMk/>
            <pc:sldMk cId="479168033" sldId="507"/>
            <ac:spMk id="2" creationId="{4E291A80-BE92-76E8-6F96-08503570EEFE}"/>
          </ac:spMkLst>
        </pc:spChg>
        <pc:spChg chg="mod">
          <ac:chgData name="Jackie Lucas" userId="8dd7d526-cbc8-4cf2-9dd2-6c69b6084fd8" providerId="ADAL" clId="{AAB57D7E-986E-6146-B9DB-B0812835F31E}" dt="2023-12-03T23:28:30.277" v="14091"/>
          <ac:spMkLst>
            <pc:docMk/>
            <pc:sldMk cId="479168033" sldId="507"/>
            <ac:spMk id="3" creationId="{37905290-7970-DFD8-CAB7-1EF7E4A26198}"/>
          </ac:spMkLst>
        </pc:spChg>
        <pc:spChg chg="mod">
          <ac:chgData name="Jackie Lucas" userId="8dd7d526-cbc8-4cf2-9dd2-6c69b6084fd8" providerId="ADAL" clId="{AAB57D7E-986E-6146-B9DB-B0812835F31E}" dt="2023-12-03T23:28:30.277" v="14091"/>
          <ac:spMkLst>
            <pc:docMk/>
            <pc:sldMk cId="479168033" sldId="507"/>
            <ac:spMk id="6" creationId="{C79DE701-4208-C8B5-DA0E-145BBAC7260C}"/>
          </ac:spMkLst>
        </pc:spChg>
      </pc:sldChg>
      <pc:sldChg chg="addSp modSp modAnim">
        <pc:chgData name="Jackie Lucas" userId="8dd7d526-cbc8-4cf2-9dd2-6c69b6084fd8" providerId="ADAL" clId="{AAB57D7E-986E-6146-B9DB-B0812835F31E}" dt="2023-12-03T23:28:30.277" v="14091"/>
        <pc:sldMkLst>
          <pc:docMk/>
          <pc:sldMk cId="817490814" sldId="508"/>
        </pc:sldMkLst>
        <pc:spChg chg="mod">
          <ac:chgData name="Jackie Lucas" userId="8dd7d526-cbc8-4cf2-9dd2-6c69b6084fd8" providerId="ADAL" clId="{AAB57D7E-986E-6146-B9DB-B0812835F31E}" dt="2023-12-03T23:28:30.277" v="14091"/>
          <ac:spMkLst>
            <pc:docMk/>
            <pc:sldMk cId="817490814" sldId="508"/>
            <ac:spMk id="2" creationId="{29B6385B-9DEC-DB4E-9FA6-7A542713B1F4}"/>
          </ac:spMkLst>
        </pc:spChg>
        <pc:spChg chg="add mod">
          <ac:chgData name="Jackie Lucas" userId="8dd7d526-cbc8-4cf2-9dd2-6c69b6084fd8" providerId="ADAL" clId="{AAB57D7E-986E-6146-B9DB-B0812835F31E}" dt="2023-12-03T23:24:31.434" v="14074"/>
          <ac:spMkLst>
            <pc:docMk/>
            <pc:sldMk cId="817490814" sldId="508"/>
            <ac:spMk id="3" creationId="{EEA7CD7A-0FAA-6FA9-6B29-99D422E9F22B}"/>
          </ac:spMkLst>
        </pc:spChg>
      </pc:sldChg>
      <pc:sldChg chg="addSp modSp mod modAnim">
        <pc:chgData name="Jackie Lucas" userId="8dd7d526-cbc8-4cf2-9dd2-6c69b6084fd8" providerId="ADAL" clId="{AAB57D7E-986E-6146-B9DB-B0812835F31E}" dt="2023-12-04T04:40:01.125" v="17891" actId="114"/>
        <pc:sldMkLst>
          <pc:docMk/>
          <pc:sldMk cId="4021798198" sldId="509"/>
        </pc:sldMkLst>
        <pc:spChg chg="mod">
          <ac:chgData name="Jackie Lucas" userId="8dd7d526-cbc8-4cf2-9dd2-6c69b6084fd8" providerId="ADAL" clId="{AAB57D7E-986E-6146-B9DB-B0812835F31E}" dt="2023-12-04T04:40:01.125" v="17891" actId="114"/>
          <ac:spMkLst>
            <pc:docMk/>
            <pc:sldMk cId="4021798198" sldId="509"/>
            <ac:spMk id="2" creationId="{29B6385B-9DEC-DB4E-9FA6-7A542713B1F4}"/>
          </ac:spMkLst>
        </pc:spChg>
        <pc:spChg chg="add mod">
          <ac:chgData name="Jackie Lucas" userId="8dd7d526-cbc8-4cf2-9dd2-6c69b6084fd8" providerId="ADAL" clId="{AAB57D7E-986E-6146-B9DB-B0812835F31E}" dt="2023-12-03T23:24:29.482" v="14073"/>
          <ac:spMkLst>
            <pc:docMk/>
            <pc:sldMk cId="4021798198" sldId="509"/>
            <ac:spMk id="3" creationId="{71F0EF99-D2D4-1BBE-FFFF-74FB6E3BFC7B}"/>
          </ac:spMkLst>
        </pc:spChg>
      </pc:sldChg>
      <pc:sldChg chg="addSp modSp mod">
        <pc:chgData name="Jackie Lucas" userId="8dd7d526-cbc8-4cf2-9dd2-6c69b6084fd8" providerId="ADAL" clId="{AAB57D7E-986E-6146-B9DB-B0812835F31E}" dt="2023-12-03T23:28:30.277" v="14091"/>
        <pc:sldMkLst>
          <pc:docMk/>
          <pc:sldMk cId="914685527" sldId="511"/>
        </pc:sldMkLst>
        <pc:spChg chg="mod">
          <ac:chgData name="Jackie Lucas" userId="8dd7d526-cbc8-4cf2-9dd2-6c69b6084fd8" providerId="ADAL" clId="{AAB57D7E-986E-6146-B9DB-B0812835F31E}" dt="2023-12-03T23:28:30.277" v="14091"/>
          <ac:spMkLst>
            <pc:docMk/>
            <pc:sldMk cId="914685527" sldId="511"/>
            <ac:spMk id="2" creationId="{4E291A80-BE92-76E8-6F96-08503570EEFE}"/>
          </ac:spMkLst>
        </pc:spChg>
        <pc:spChg chg="mod">
          <ac:chgData name="Jackie Lucas" userId="8dd7d526-cbc8-4cf2-9dd2-6c69b6084fd8" providerId="ADAL" clId="{AAB57D7E-986E-6146-B9DB-B0812835F31E}" dt="2023-12-03T23:28:30.277" v="14091"/>
          <ac:spMkLst>
            <pc:docMk/>
            <pc:sldMk cId="914685527" sldId="511"/>
            <ac:spMk id="3" creationId="{37905290-7970-DFD8-CAB7-1EF7E4A26198}"/>
          </ac:spMkLst>
        </pc:spChg>
        <pc:spChg chg="mod">
          <ac:chgData name="Jackie Lucas" userId="8dd7d526-cbc8-4cf2-9dd2-6c69b6084fd8" providerId="ADAL" clId="{AAB57D7E-986E-6146-B9DB-B0812835F31E}" dt="2023-12-02T17:02:37.825" v="3281" actId="20577"/>
          <ac:spMkLst>
            <pc:docMk/>
            <pc:sldMk cId="914685527" sldId="511"/>
            <ac:spMk id="4" creationId="{73BCB172-2C44-FA46-818A-22B9F79B683B}"/>
          </ac:spMkLst>
        </pc:spChg>
        <pc:spChg chg="add mod">
          <ac:chgData name="Jackie Lucas" userId="8dd7d526-cbc8-4cf2-9dd2-6c69b6084fd8" providerId="ADAL" clId="{AAB57D7E-986E-6146-B9DB-B0812835F31E}" dt="2023-12-03T23:24:22.750" v="14070"/>
          <ac:spMkLst>
            <pc:docMk/>
            <pc:sldMk cId="914685527" sldId="511"/>
            <ac:spMk id="5" creationId="{9F7E4970-F0CB-F1DD-1DEB-3F0773C1E89B}"/>
          </ac:spMkLst>
        </pc:spChg>
        <pc:spChg chg="mod">
          <ac:chgData name="Jackie Lucas" userId="8dd7d526-cbc8-4cf2-9dd2-6c69b6084fd8" providerId="ADAL" clId="{AAB57D7E-986E-6146-B9DB-B0812835F31E}" dt="2023-12-03T23:28:30.277" v="14091"/>
          <ac:spMkLst>
            <pc:docMk/>
            <pc:sldMk cId="914685527" sldId="511"/>
            <ac:spMk id="6" creationId="{C79DE701-4208-C8B5-DA0E-145BBAC7260C}"/>
          </ac:spMkLst>
        </pc:spChg>
      </pc:sldChg>
      <pc:sldChg chg="addSp modSp mod">
        <pc:chgData name="Jackie Lucas" userId="8dd7d526-cbc8-4cf2-9dd2-6c69b6084fd8" providerId="ADAL" clId="{AAB57D7E-986E-6146-B9DB-B0812835F31E}" dt="2023-12-06T03:08:50.729" v="20534" actId="20577"/>
        <pc:sldMkLst>
          <pc:docMk/>
          <pc:sldMk cId="2095603792" sldId="512"/>
        </pc:sldMkLst>
        <pc:spChg chg="mod">
          <ac:chgData name="Jackie Lucas" userId="8dd7d526-cbc8-4cf2-9dd2-6c69b6084fd8" providerId="ADAL" clId="{AAB57D7E-986E-6146-B9DB-B0812835F31E}" dt="2023-12-06T03:08:50.729" v="20534" actId="20577"/>
          <ac:spMkLst>
            <pc:docMk/>
            <pc:sldMk cId="2095603792" sldId="512"/>
            <ac:spMk id="2" creationId="{29B6385B-9DEC-DB4E-9FA6-7A542713B1F4}"/>
          </ac:spMkLst>
        </pc:spChg>
        <pc:spChg chg="add mod">
          <ac:chgData name="Jackie Lucas" userId="8dd7d526-cbc8-4cf2-9dd2-6c69b6084fd8" providerId="ADAL" clId="{AAB57D7E-986E-6146-B9DB-B0812835F31E}" dt="2023-12-03T23:24:12.809" v="14065"/>
          <ac:spMkLst>
            <pc:docMk/>
            <pc:sldMk cId="2095603792" sldId="512"/>
            <ac:spMk id="3" creationId="{70E7FE5E-460F-1D05-9397-D2052C817C73}"/>
          </ac:spMkLst>
        </pc:spChg>
      </pc:sldChg>
      <pc:sldChg chg="addSp delSp modSp add del mod">
        <pc:chgData name="Jackie Lucas" userId="8dd7d526-cbc8-4cf2-9dd2-6c69b6084fd8" providerId="ADAL" clId="{AAB57D7E-986E-6146-B9DB-B0812835F31E}" dt="2023-12-05T23:09:01.827" v="20349" actId="20577"/>
        <pc:sldMkLst>
          <pc:docMk/>
          <pc:sldMk cId="2435592938" sldId="513"/>
        </pc:sldMkLst>
        <pc:spChg chg="mod">
          <ac:chgData name="Jackie Lucas" userId="8dd7d526-cbc8-4cf2-9dd2-6c69b6084fd8" providerId="ADAL" clId="{AAB57D7E-986E-6146-B9DB-B0812835F31E}" dt="2023-12-05T23:09:01.827" v="20349" actId="20577"/>
          <ac:spMkLst>
            <pc:docMk/>
            <pc:sldMk cId="2435592938" sldId="513"/>
            <ac:spMk id="2" creationId="{29B6385B-9DEC-DB4E-9FA6-7A542713B1F4}"/>
          </ac:spMkLst>
        </pc:spChg>
        <pc:spChg chg="add mod">
          <ac:chgData name="Jackie Lucas" userId="8dd7d526-cbc8-4cf2-9dd2-6c69b6084fd8" providerId="ADAL" clId="{AAB57D7E-986E-6146-B9DB-B0812835F31E}" dt="2023-12-03T23:24:20.229" v="14069"/>
          <ac:spMkLst>
            <pc:docMk/>
            <pc:sldMk cId="2435592938" sldId="513"/>
            <ac:spMk id="3" creationId="{F014E8A9-CA14-04E7-1953-46BD7A0E1041}"/>
          </ac:spMkLst>
        </pc:spChg>
        <pc:spChg chg="del mod">
          <ac:chgData name="Jackie Lucas" userId="8dd7d526-cbc8-4cf2-9dd2-6c69b6084fd8" providerId="ADAL" clId="{AAB57D7E-986E-6146-B9DB-B0812835F31E}" dt="2023-12-01T23:00:22.143" v="26" actId="478"/>
          <ac:spMkLst>
            <pc:docMk/>
            <pc:sldMk cId="2435592938" sldId="513"/>
            <ac:spMk id="7" creationId="{06479153-E829-71E0-5603-795D8C88FA4A}"/>
          </ac:spMkLst>
        </pc:spChg>
      </pc:sldChg>
      <pc:sldChg chg="addSp modSp del mod modTransition modAnim">
        <pc:chgData name="Jackie Lucas" userId="8dd7d526-cbc8-4cf2-9dd2-6c69b6084fd8" providerId="ADAL" clId="{AAB57D7E-986E-6146-B9DB-B0812835F31E}" dt="2023-12-04T03:40:53.793" v="15857" actId="2696"/>
        <pc:sldMkLst>
          <pc:docMk/>
          <pc:sldMk cId="2002729474" sldId="514"/>
        </pc:sldMkLst>
        <pc:spChg chg="mod">
          <ac:chgData name="Jackie Lucas" userId="8dd7d526-cbc8-4cf2-9dd2-6c69b6084fd8" providerId="ADAL" clId="{AAB57D7E-986E-6146-B9DB-B0812835F31E}" dt="2023-12-03T23:28:30.277" v="14091"/>
          <ac:spMkLst>
            <pc:docMk/>
            <pc:sldMk cId="2002729474" sldId="514"/>
            <ac:spMk id="2" creationId="{29B6385B-9DEC-DB4E-9FA6-7A542713B1F4}"/>
          </ac:spMkLst>
        </pc:spChg>
        <pc:spChg chg="add mod">
          <ac:chgData name="Jackie Lucas" userId="8dd7d526-cbc8-4cf2-9dd2-6c69b6084fd8" providerId="ADAL" clId="{AAB57D7E-986E-6146-B9DB-B0812835F31E}" dt="2023-12-03T23:28:30.277" v="14091"/>
          <ac:spMkLst>
            <pc:docMk/>
            <pc:sldMk cId="2002729474" sldId="514"/>
            <ac:spMk id="3" creationId="{600ED688-4F65-3997-1351-C0C668A56DF8}"/>
          </ac:spMkLst>
        </pc:spChg>
        <pc:spChg chg="add mod">
          <ac:chgData name="Jackie Lucas" userId="8dd7d526-cbc8-4cf2-9dd2-6c69b6084fd8" providerId="ADAL" clId="{AAB57D7E-986E-6146-B9DB-B0812835F31E}" dt="2023-12-03T23:24:14.333" v="14066"/>
          <ac:spMkLst>
            <pc:docMk/>
            <pc:sldMk cId="2002729474" sldId="514"/>
            <ac:spMk id="5" creationId="{A29B49E7-DFDD-DEEB-4C70-96807C3A686F}"/>
          </ac:spMkLst>
        </pc:spChg>
        <pc:picChg chg="mod">
          <ac:chgData name="Jackie Lucas" userId="8dd7d526-cbc8-4cf2-9dd2-6c69b6084fd8" providerId="ADAL" clId="{AAB57D7E-986E-6146-B9DB-B0812835F31E}" dt="2023-12-03T00:20:28.737" v="8431" actId="1076"/>
          <ac:picMkLst>
            <pc:docMk/>
            <pc:sldMk cId="2002729474" sldId="514"/>
            <ac:picMk id="6" creationId="{437AE6B7-8248-939A-6D37-C9B3223C90DC}"/>
          </ac:picMkLst>
        </pc:picChg>
      </pc:sldChg>
      <pc:sldChg chg="addSp delSp modSp add del mod delAnim">
        <pc:chgData name="Jackie Lucas" userId="8dd7d526-cbc8-4cf2-9dd2-6c69b6084fd8" providerId="ADAL" clId="{AAB57D7E-986E-6146-B9DB-B0812835F31E}" dt="2023-12-04T03:42:13.480" v="15869" actId="2696"/>
        <pc:sldMkLst>
          <pc:docMk/>
          <pc:sldMk cId="2744210197" sldId="514"/>
        </pc:sldMkLst>
        <pc:spChg chg="del">
          <ac:chgData name="Jackie Lucas" userId="8dd7d526-cbc8-4cf2-9dd2-6c69b6084fd8" providerId="ADAL" clId="{AAB57D7E-986E-6146-B9DB-B0812835F31E}" dt="2023-12-04T03:41:44.480" v="15862" actId="21"/>
          <ac:spMkLst>
            <pc:docMk/>
            <pc:sldMk cId="2744210197" sldId="514"/>
            <ac:spMk id="2" creationId="{29B6385B-9DEC-DB4E-9FA6-7A542713B1F4}"/>
          </ac:spMkLst>
        </pc:spChg>
        <pc:spChg chg="del">
          <ac:chgData name="Jackie Lucas" userId="8dd7d526-cbc8-4cf2-9dd2-6c69b6084fd8" providerId="ADAL" clId="{AAB57D7E-986E-6146-B9DB-B0812835F31E}" dt="2023-12-04T03:42:02.278" v="15866" actId="21"/>
          <ac:spMkLst>
            <pc:docMk/>
            <pc:sldMk cId="2744210197" sldId="514"/>
            <ac:spMk id="3" creationId="{600ED688-4F65-3997-1351-C0C668A56DF8}"/>
          </ac:spMkLst>
        </pc:spChg>
        <pc:spChg chg="add del mod">
          <ac:chgData name="Jackie Lucas" userId="8dd7d526-cbc8-4cf2-9dd2-6c69b6084fd8" providerId="ADAL" clId="{AAB57D7E-986E-6146-B9DB-B0812835F31E}" dt="2023-12-04T03:41:57.528" v="15865" actId="478"/>
          <ac:spMkLst>
            <pc:docMk/>
            <pc:sldMk cId="2744210197" sldId="514"/>
            <ac:spMk id="8" creationId="{8C4A1D52-2155-3DB9-3FE9-253679B8C41A}"/>
          </ac:spMkLst>
        </pc:spChg>
        <pc:picChg chg="del mod">
          <ac:chgData name="Jackie Lucas" userId="8dd7d526-cbc8-4cf2-9dd2-6c69b6084fd8" providerId="ADAL" clId="{AAB57D7E-986E-6146-B9DB-B0812835F31E}" dt="2023-12-04T03:42:02.278" v="15866" actId="21"/>
          <ac:picMkLst>
            <pc:docMk/>
            <pc:sldMk cId="2744210197" sldId="514"/>
            <ac:picMk id="6" creationId="{437AE6B7-8248-939A-6D37-C9B3223C90DC}"/>
          </ac:picMkLst>
        </pc:picChg>
      </pc:sldChg>
      <pc:sldChg chg="addSp modSp add mod">
        <pc:chgData name="Jackie Lucas" userId="8dd7d526-cbc8-4cf2-9dd2-6c69b6084fd8" providerId="ADAL" clId="{AAB57D7E-986E-6146-B9DB-B0812835F31E}" dt="2023-12-05T23:07:57.666" v="20314" actId="20577"/>
        <pc:sldMkLst>
          <pc:docMk/>
          <pc:sldMk cId="37961134" sldId="515"/>
        </pc:sldMkLst>
        <pc:spChg chg="mod">
          <ac:chgData name="Jackie Lucas" userId="8dd7d526-cbc8-4cf2-9dd2-6c69b6084fd8" providerId="ADAL" clId="{AAB57D7E-986E-6146-B9DB-B0812835F31E}" dt="2023-12-05T23:07:57.666" v="20314" actId="20577"/>
          <ac:spMkLst>
            <pc:docMk/>
            <pc:sldMk cId="37961134" sldId="515"/>
            <ac:spMk id="2" creationId="{29B6385B-9DEC-DB4E-9FA6-7A542713B1F4}"/>
          </ac:spMkLst>
        </pc:spChg>
        <pc:spChg chg="add mod">
          <ac:chgData name="Jackie Lucas" userId="8dd7d526-cbc8-4cf2-9dd2-6c69b6084fd8" providerId="ADAL" clId="{AAB57D7E-986E-6146-B9DB-B0812835F31E}" dt="2023-12-03T23:24:16.245" v="14067"/>
          <ac:spMkLst>
            <pc:docMk/>
            <pc:sldMk cId="37961134" sldId="515"/>
            <ac:spMk id="3" creationId="{09D9F885-896F-45A3-8B57-8F81F0F87B20}"/>
          </ac:spMkLst>
        </pc:spChg>
        <pc:spChg chg="mod">
          <ac:chgData name="Jackie Lucas" userId="8dd7d526-cbc8-4cf2-9dd2-6c69b6084fd8" providerId="ADAL" clId="{AAB57D7E-986E-6146-B9DB-B0812835F31E}" dt="2023-12-05T23:07:05.795" v="20281" actId="1076"/>
          <ac:spMkLst>
            <pc:docMk/>
            <pc:sldMk cId="37961134" sldId="515"/>
            <ac:spMk id="7" creationId="{06479153-E829-71E0-5603-795D8C88FA4A}"/>
          </ac:spMkLst>
        </pc:spChg>
      </pc:sldChg>
      <pc:sldChg chg="addSp delSp modSp new mod ord">
        <pc:chgData name="Jackie Lucas" userId="8dd7d526-cbc8-4cf2-9dd2-6c69b6084fd8" providerId="ADAL" clId="{AAB57D7E-986E-6146-B9DB-B0812835F31E}" dt="2023-12-03T23:28:30.277" v="14091"/>
        <pc:sldMkLst>
          <pc:docMk/>
          <pc:sldMk cId="1321477362" sldId="516"/>
        </pc:sldMkLst>
        <pc:spChg chg="del">
          <ac:chgData name="Jackie Lucas" userId="8dd7d526-cbc8-4cf2-9dd2-6c69b6084fd8" providerId="ADAL" clId="{AAB57D7E-986E-6146-B9DB-B0812835F31E}" dt="2023-12-01T23:07:36.333" v="34" actId="478"/>
          <ac:spMkLst>
            <pc:docMk/>
            <pc:sldMk cId="1321477362" sldId="516"/>
            <ac:spMk id="2" creationId="{6CB4FF30-C424-394C-AFCF-7B38AD301549}"/>
          </ac:spMkLst>
        </pc:spChg>
        <pc:spChg chg="add mod">
          <ac:chgData name="Jackie Lucas" userId="8dd7d526-cbc8-4cf2-9dd2-6c69b6084fd8" providerId="ADAL" clId="{AAB57D7E-986E-6146-B9DB-B0812835F31E}" dt="2023-12-03T23:23:21.550" v="14042"/>
          <ac:spMkLst>
            <pc:docMk/>
            <pc:sldMk cId="1321477362" sldId="516"/>
            <ac:spMk id="2" creationId="{E19B7D50-C526-9599-67CC-C326B47B8A6C}"/>
          </ac:spMkLst>
        </pc:spChg>
        <pc:spChg chg="mod">
          <ac:chgData name="Jackie Lucas" userId="8dd7d526-cbc8-4cf2-9dd2-6c69b6084fd8" providerId="ADAL" clId="{AAB57D7E-986E-6146-B9DB-B0812835F31E}" dt="2023-12-01T23:07:52.399" v="53" actId="20577"/>
          <ac:spMkLst>
            <pc:docMk/>
            <pc:sldMk cId="1321477362" sldId="516"/>
            <ac:spMk id="3" creationId="{472A7874-C709-CB1A-7224-6E9378B3C4ED}"/>
          </ac:spMkLst>
        </pc:spChg>
        <pc:spChg chg="add mod">
          <ac:chgData name="Jackie Lucas" userId="8dd7d526-cbc8-4cf2-9dd2-6c69b6084fd8" providerId="ADAL" clId="{AAB57D7E-986E-6146-B9DB-B0812835F31E}" dt="2023-12-03T23:28:30.277" v="14091"/>
          <ac:spMkLst>
            <pc:docMk/>
            <pc:sldMk cId="1321477362" sldId="516"/>
            <ac:spMk id="6" creationId="{7DD1A4D7-D682-758A-2C40-5A8028C8D8EF}"/>
          </ac:spMkLst>
        </pc:spChg>
        <pc:spChg chg="add mod">
          <ac:chgData name="Jackie Lucas" userId="8dd7d526-cbc8-4cf2-9dd2-6c69b6084fd8" providerId="ADAL" clId="{AAB57D7E-986E-6146-B9DB-B0812835F31E}" dt="2023-12-03T23:28:30.277" v="14091"/>
          <ac:spMkLst>
            <pc:docMk/>
            <pc:sldMk cId="1321477362" sldId="516"/>
            <ac:spMk id="7" creationId="{61DB6DE5-A84A-AA3E-2741-CC2D39B2D022}"/>
          </ac:spMkLst>
        </pc:spChg>
        <pc:spChg chg="add mod">
          <ac:chgData name="Jackie Lucas" userId="8dd7d526-cbc8-4cf2-9dd2-6c69b6084fd8" providerId="ADAL" clId="{AAB57D7E-986E-6146-B9DB-B0812835F31E}" dt="2023-12-03T23:28:30.277" v="14091"/>
          <ac:spMkLst>
            <pc:docMk/>
            <pc:sldMk cId="1321477362" sldId="516"/>
            <ac:spMk id="8" creationId="{734405B9-0A94-07C9-9D84-A2E61B1CBCB5}"/>
          </ac:spMkLst>
        </pc:spChg>
        <pc:picChg chg="add mod">
          <ac:chgData name="Jackie Lucas" userId="8dd7d526-cbc8-4cf2-9dd2-6c69b6084fd8" providerId="ADAL" clId="{AAB57D7E-986E-6146-B9DB-B0812835F31E}" dt="2023-12-03T01:15:38.585" v="9562" actId="14826"/>
          <ac:picMkLst>
            <pc:docMk/>
            <pc:sldMk cId="1321477362" sldId="516"/>
            <ac:picMk id="5" creationId="{2F81E58D-CE9F-BEA4-8E25-218688A061B1}"/>
          </ac:picMkLst>
        </pc:picChg>
      </pc:sldChg>
      <pc:sldChg chg="new del">
        <pc:chgData name="Jackie Lucas" userId="8dd7d526-cbc8-4cf2-9dd2-6c69b6084fd8" providerId="ADAL" clId="{AAB57D7E-986E-6146-B9DB-B0812835F31E}" dt="2023-12-01T23:02:14.459" v="30" actId="680"/>
        <pc:sldMkLst>
          <pc:docMk/>
          <pc:sldMk cId="3439708848" sldId="516"/>
        </pc:sldMkLst>
      </pc:sldChg>
      <pc:sldChg chg="new del">
        <pc:chgData name="Jackie Lucas" userId="8dd7d526-cbc8-4cf2-9dd2-6c69b6084fd8" providerId="ADAL" clId="{AAB57D7E-986E-6146-B9DB-B0812835F31E}" dt="2023-12-01T23:05:52.260" v="32" actId="680"/>
        <pc:sldMkLst>
          <pc:docMk/>
          <pc:sldMk cId="3975994152" sldId="516"/>
        </pc:sldMkLst>
      </pc:sldChg>
      <pc:sldChg chg="addSp delSp modSp add mod ord">
        <pc:chgData name="Jackie Lucas" userId="8dd7d526-cbc8-4cf2-9dd2-6c69b6084fd8" providerId="ADAL" clId="{AAB57D7E-986E-6146-B9DB-B0812835F31E}" dt="2023-12-03T23:28:30.277" v="14091"/>
        <pc:sldMkLst>
          <pc:docMk/>
          <pc:sldMk cId="3799041031" sldId="517"/>
        </pc:sldMkLst>
        <pc:spChg chg="add mod">
          <ac:chgData name="Jackie Lucas" userId="8dd7d526-cbc8-4cf2-9dd2-6c69b6084fd8" providerId="ADAL" clId="{AAB57D7E-986E-6146-B9DB-B0812835F31E}" dt="2023-12-03T23:24:18.150" v="14068"/>
          <ac:spMkLst>
            <pc:docMk/>
            <pc:sldMk cId="3799041031" sldId="517"/>
            <ac:spMk id="2" creationId="{020B180A-4024-585F-258D-F53FA902AF05}"/>
          </ac:spMkLst>
        </pc:spChg>
        <pc:spChg chg="del">
          <ac:chgData name="Jackie Lucas" userId="8dd7d526-cbc8-4cf2-9dd2-6c69b6084fd8" providerId="ADAL" clId="{AAB57D7E-986E-6146-B9DB-B0812835F31E}" dt="2023-12-01T23:36:49.928" v="269" actId="478"/>
          <ac:spMkLst>
            <pc:docMk/>
            <pc:sldMk cId="3799041031" sldId="517"/>
            <ac:spMk id="3" creationId="{472A7874-C709-CB1A-7224-6E9378B3C4ED}"/>
          </ac:spMkLst>
        </pc:spChg>
        <pc:spChg chg="mod">
          <ac:chgData name="Jackie Lucas" userId="8dd7d526-cbc8-4cf2-9dd2-6c69b6084fd8" providerId="ADAL" clId="{AAB57D7E-986E-6146-B9DB-B0812835F31E}" dt="2023-12-03T23:28:30.277" v="14091"/>
          <ac:spMkLst>
            <pc:docMk/>
            <pc:sldMk cId="3799041031" sldId="517"/>
            <ac:spMk id="6" creationId="{7DD1A4D7-D682-758A-2C40-5A8028C8D8EF}"/>
          </ac:spMkLst>
        </pc:spChg>
        <pc:spChg chg="mod">
          <ac:chgData name="Jackie Lucas" userId="8dd7d526-cbc8-4cf2-9dd2-6c69b6084fd8" providerId="ADAL" clId="{AAB57D7E-986E-6146-B9DB-B0812835F31E}" dt="2023-12-03T23:28:30.277" v="14091"/>
          <ac:spMkLst>
            <pc:docMk/>
            <pc:sldMk cId="3799041031" sldId="517"/>
            <ac:spMk id="7" creationId="{61DB6DE5-A84A-AA3E-2741-CC2D39B2D022}"/>
          </ac:spMkLst>
        </pc:spChg>
        <pc:spChg chg="del mod">
          <ac:chgData name="Jackie Lucas" userId="8dd7d526-cbc8-4cf2-9dd2-6c69b6084fd8" providerId="ADAL" clId="{AAB57D7E-986E-6146-B9DB-B0812835F31E}" dt="2023-12-01T23:35:30.523" v="265" actId="478"/>
          <ac:spMkLst>
            <pc:docMk/>
            <pc:sldMk cId="3799041031" sldId="517"/>
            <ac:spMk id="8" creationId="{734405B9-0A94-07C9-9D84-A2E61B1CBCB5}"/>
          </ac:spMkLst>
        </pc:spChg>
        <pc:picChg chg="mod modCrop">
          <ac:chgData name="Jackie Lucas" userId="8dd7d526-cbc8-4cf2-9dd2-6c69b6084fd8" providerId="ADAL" clId="{AAB57D7E-986E-6146-B9DB-B0812835F31E}" dt="2023-12-03T22:55:56.434" v="13651" actId="1076"/>
          <ac:picMkLst>
            <pc:docMk/>
            <pc:sldMk cId="3799041031" sldId="517"/>
            <ac:picMk id="5" creationId="{2F81E58D-CE9F-BEA4-8E25-218688A061B1}"/>
          </ac:picMkLst>
        </pc:picChg>
      </pc:sldChg>
      <pc:sldChg chg="addSp modSp add mod ord">
        <pc:chgData name="Jackie Lucas" userId="8dd7d526-cbc8-4cf2-9dd2-6c69b6084fd8" providerId="ADAL" clId="{AAB57D7E-986E-6146-B9DB-B0812835F31E}" dt="2023-12-03T23:28:30.277" v="14091"/>
        <pc:sldMkLst>
          <pc:docMk/>
          <pc:sldMk cId="1049141446" sldId="518"/>
        </pc:sldMkLst>
        <pc:spChg chg="add mod">
          <ac:chgData name="Jackie Lucas" userId="8dd7d526-cbc8-4cf2-9dd2-6c69b6084fd8" providerId="ADAL" clId="{AAB57D7E-986E-6146-B9DB-B0812835F31E}" dt="2023-12-03T23:23:53.264" v="14057"/>
          <ac:spMkLst>
            <pc:docMk/>
            <pc:sldMk cId="1049141446" sldId="518"/>
            <ac:spMk id="2" creationId="{406F0885-5F29-72AF-BAEF-29C4F73CA85C}"/>
          </ac:spMkLst>
        </pc:spChg>
        <pc:spChg chg="mod">
          <ac:chgData name="Jackie Lucas" userId="8dd7d526-cbc8-4cf2-9dd2-6c69b6084fd8" providerId="ADAL" clId="{AAB57D7E-986E-6146-B9DB-B0812835F31E}" dt="2023-12-03T23:28:30.277" v="14091"/>
          <ac:spMkLst>
            <pc:docMk/>
            <pc:sldMk cId="1049141446" sldId="518"/>
            <ac:spMk id="6" creationId="{7DD1A4D7-D682-758A-2C40-5A8028C8D8EF}"/>
          </ac:spMkLst>
        </pc:spChg>
        <pc:spChg chg="mod">
          <ac:chgData name="Jackie Lucas" userId="8dd7d526-cbc8-4cf2-9dd2-6c69b6084fd8" providerId="ADAL" clId="{AAB57D7E-986E-6146-B9DB-B0812835F31E}" dt="2023-12-03T23:28:30.277" v="14091"/>
          <ac:spMkLst>
            <pc:docMk/>
            <pc:sldMk cId="1049141446" sldId="518"/>
            <ac:spMk id="7" creationId="{61DB6DE5-A84A-AA3E-2741-CC2D39B2D022}"/>
          </ac:spMkLst>
        </pc:spChg>
        <pc:spChg chg="mod">
          <ac:chgData name="Jackie Lucas" userId="8dd7d526-cbc8-4cf2-9dd2-6c69b6084fd8" providerId="ADAL" clId="{AAB57D7E-986E-6146-B9DB-B0812835F31E}" dt="2023-12-03T23:28:30.277" v="14091"/>
          <ac:spMkLst>
            <pc:docMk/>
            <pc:sldMk cId="1049141446" sldId="518"/>
            <ac:spMk id="8" creationId="{734405B9-0A94-07C9-9D84-A2E61B1CBCB5}"/>
          </ac:spMkLst>
        </pc:spChg>
        <pc:picChg chg="mod">
          <ac:chgData name="Jackie Lucas" userId="8dd7d526-cbc8-4cf2-9dd2-6c69b6084fd8" providerId="ADAL" clId="{AAB57D7E-986E-6146-B9DB-B0812835F31E}" dt="2023-12-02T18:34:35.400" v="5926" actId="14826"/>
          <ac:picMkLst>
            <pc:docMk/>
            <pc:sldMk cId="1049141446" sldId="518"/>
            <ac:picMk id="5" creationId="{2F81E58D-CE9F-BEA4-8E25-218688A061B1}"/>
          </ac:picMkLst>
        </pc:picChg>
      </pc:sldChg>
      <pc:sldChg chg="addSp modSp add mod modAnim">
        <pc:chgData name="Jackie Lucas" userId="8dd7d526-cbc8-4cf2-9dd2-6c69b6084fd8" providerId="ADAL" clId="{AAB57D7E-986E-6146-B9DB-B0812835F31E}" dt="2023-12-04T04:41:05.407" v="17893"/>
        <pc:sldMkLst>
          <pc:docMk/>
          <pc:sldMk cId="1421713464" sldId="519"/>
        </pc:sldMkLst>
        <pc:spChg chg="mod">
          <ac:chgData name="Jackie Lucas" userId="8dd7d526-cbc8-4cf2-9dd2-6c69b6084fd8" providerId="ADAL" clId="{AAB57D7E-986E-6146-B9DB-B0812835F31E}" dt="2023-12-03T23:49:52.060" v="14369"/>
          <ac:spMkLst>
            <pc:docMk/>
            <pc:sldMk cId="1421713464" sldId="519"/>
            <ac:spMk id="2" creationId="{29B6385B-9DEC-DB4E-9FA6-7A542713B1F4}"/>
          </ac:spMkLst>
        </pc:spChg>
        <pc:spChg chg="add mod">
          <ac:chgData name="Jackie Lucas" userId="8dd7d526-cbc8-4cf2-9dd2-6c69b6084fd8" providerId="ADAL" clId="{AAB57D7E-986E-6146-B9DB-B0812835F31E}" dt="2023-12-03T23:24:10.924" v="14064"/>
          <ac:spMkLst>
            <pc:docMk/>
            <pc:sldMk cId="1421713464" sldId="519"/>
            <ac:spMk id="3" creationId="{CAA6C87E-6FF6-2272-E265-3E6E4B12A222}"/>
          </ac:spMkLst>
        </pc:spChg>
      </pc:sldChg>
      <pc:sldChg chg="addSp modSp add mod modAnim">
        <pc:chgData name="Jackie Lucas" userId="8dd7d526-cbc8-4cf2-9dd2-6c69b6084fd8" providerId="ADAL" clId="{AAB57D7E-986E-6146-B9DB-B0812835F31E}" dt="2023-12-03T23:49:52.060" v="14369"/>
        <pc:sldMkLst>
          <pc:docMk/>
          <pc:sldMk cId="758537988" sldId="520"/>
        </pc:sldMkLst>
        <pc:spChg chg="mod">
          <ac:chgData name="Jackie Lucas" userId="8dd7d526-cbc8-4cf2-9dd2-6c69b6084fd8" providerId="ADAL" clId="{AAB57D7E-986E-6146-B9DB-B0812835F31E}" dt="2023-12-03T23:49:52.060" v="14369"/>
          <ac:spMkLst>
            <pc:docMk/>
            <pc:sldMk cId="758537988" sldId="520"/>
            <ac:spMk id="2" creationId="{29B6385B-9DEC-DB4E-9FA6-7A542713B1F4}"/>
          </ac:spMkLst>
        </pc:spChg>
        <pc:spChg chg="add mod">
          <ac:chgData name="Jackie Lucas" userId="8dd7d526-cbc8-4cf2-9dd2-6c69b6084fd8" providerId="ADAL" clId="{AAB57D7E-986E-6146-B9DB-B0812835F31E}" dt="2023-12-03T23:24:06.806" v="14062"/>
          <ac:spMkLst>
            <pc:docMk/>
            <pc:sldMk cId="758537988" sldId="520"/>
            <ac:spMk id="3" creationId="{9183B22C-8911-2F33-888C-34B308767C70}"/>
          </ac:spMkLst>
        </pc:spChg>
      </pc:sldChg>
      <pc:sldChg chg="addSp delSp modSp add mod">
        <pc:chgData name="Jackie Lucas" userId="8dd7d526-cbc8-4cf2-9dd2-6c69b6084fd8" providerId="ADAL" clId="{AAB57D7E-986E-6146-B9DB-B0812835F31E}" dt="2023-12-05T22:30:12.646" v="19934" actId="20577"/>
        <pc:sldMkLst>
          <pc:docMk/>
          <pc:sldMk cId="61447784" sldId="521"/>
        </pc:sldMkLst>
        <pc:spChg chg="del mod">
          <ac:chgData name="Jackie Lucas" userId="8dd7d526-cbc8-4cf2-9dd2-6c69b6084fd8" providerId="ADAL" clId="{AAB57D7E-986E-6146-B9DB-B0812835F31E}" dt="2023-12-02T15:56:29.632" v="1968" actId="478"/>
          <ac:spMkLst>
            <pc:docMk/>
            <pc:sldMk cId="61447784" sldId="521"/>
            <ac:spMk id="2" creationId="{29B6385B-9DEC-DB4E-9FA6-7A542713B1F4}"/>
          </ac:spMkLst>
        </pc:spChg>
        <pc:spChg chg="add mod">
          <ac:chgData name="Jackie Lucas" userId="8dd7d526-cbc8-4cf2-9dd2-6c69b6084fd8" providerId="ADAL" clId="{AAB57D7E-986E-6146-B9DB-B0812835F31E}" dt="2023-12-03T23:24:08.497" v="14063"/>
          <ac:spMkLst>
            <pc:docMk/>
            <pc:sldMk cId="61447784" sldId="521"/>
            <ac:spMk id="2" creationId="{7E178950-BFFC-2CB9-B700-89003E834F76}"/>
          </ac:spMkLst>
        </pc:spChg>
        <pc:spChg chg="add mod">
          <ac:chgData name="Jackie Lucas" userId="8dd7d526-cbc8-4cf2-9dd2-6c69b6084fd8" providerId="ADAL" clId="{AAB57D7E-986E-6146-B9DB-B0812835F31E}" dt="2023-12-05T22:30:12.646" v="19934" actId="20577"/>
          <ac:spMkLst>
            <pc:docMk/>
            <pc:sldMk cId="61447784" sldId="521"/>
            <ac:spMk id="5" creationId="{AFDAB992-F351-E666-275B-73DABF791DE8}"/>
          </ac:spMkLst>
        </pc:spChg>
        <pc:spChg chg="add mod">
          <ac:chgData name="Jackie Lucas" userId="8dd7d526-cbc8-4cf2-9dd2-6c69b6084fd8" providerId="ADAL" clId="{AAB57D7E-986E-6146-B9DB-B0812835F31E}" dt="2023-12-03T23:28:30.277" v="14091"/>
          <ac:spMkLst>
            <pc:docMk/>
            <pc:sldMk cId="61447784" sldId="521"/>
            <ac:spMk id="6" creationId="{5B65E609-C74D-BB30-4715-6C198D737210}"/>
          </ac:spMkLst>
        </pc:spChg>
      </pc:sldChg>
      <pc:sldChg chg="addSp modSp add mod ord modNotesTx">
        <pc:chgData name="Jackie Lucas" userId="8dd7d526-cbc8-4cf2-9dd2-6c69b6084fd8" providerId="ADAL" clId="{AAB57D7E-986E-6146-B9DB-B0812835F31E}" dt="2023-12-04T19:10:58.405" v="18062" actId="20577"/>
        <pc:sldMkLst>
          <pc:docMk/>
          <pc:sldMk cId="1656042652" sldId="522"/>
        </pc:sldMkLst>
        <pc:spChg chg="add mod">
          <ac:chgData name="Jackie Lucas" userId="8dd7d526-cbc8-4cf2-9dd2-6c69b6084fd8" providerId="ADAL" clId="{AAB57D7E-986E-6146-B9DB-B0812835F31E}" dt="2023-12-03T23:24:01.907" v="14060"/>
          <ac:spMkLst>
            <pc:docMk/>
            <pc:sldMk cId="1656042652" sldId="522"/>
            <ac:spMk id="2" creationId="{86588E5E-23AC-76F8-B899-6E4E7E81B57F}"/>
          </ac:spMkLst>
        </pc:spChg>
        <pc:spChg chg="mod">
          <ac:chgData name="Jackie Lucas" userId="8dd7d526-cbc8-4cf2-9dd2-6c69b6084fd8" providerId="ADAL" clId="{AAB57D7E-986E-6146-B9DB-B0812835F31E}" dt="2023-12-02T16:12:07.547" v="2367" actId="20577"/>
          <ac:spMkLst>
            <pc:docMk/>
            <pc:sldMk cId="1656042652" sldId="522"/>
            <ac:spMk id="4" creationId="{A708838B-6CE7-E346-9D0F-3B79DE43DB39}"/>
          </ac:spMkLst>
        </pc:spChg>
        <pc:spChg chg="mod">
          <ac:chgData name="Jackie Lucas" userId="8dd7d526-cbc8-4cf2-9dd2-6c69b6084fd8" providerId="ADAL" clId="{AAB57D7E-986E-6146-B9DB-B0812835F31E}" dt="2023-12-04T19:10:58.405" v="18062" actId="20577"/>
          <ac:spMkLst>
            <pc:docMk/>
            <pc:sldMk cId="1656042652" sldId="522"/>
            <ac:spMk id="5" creationId="{AFDAB992-F351-E666-275B-73DABF791DE8}"/>
          </ac:spMkLst>
        </pc:spChg>
      </pc:sldChg>
      <pc:sldChg chg="addSp delSp modSp add mod">
        <pc:chgData name="Jackie Lucas" userId="8dd7d526-cbc8-4cf2-9dd2-6c69b6084fd8" providerId="ADAL" clId="{AAB57D7E-986E-6146-B9DB-B0812835F31E}" dt="2023-12-05T22:30:28.011" v="19938" actId="20577"/>
        <pc:sldMkLst>
          <pc:docMk/>
          <pc:sldMk cId="2230551779" sldId="523"/>
        </pc:sldMkLst>
        <pc:spChg chg="add mod">
          <ac:chgData name="Jackie Lucas" userId="8dd7d526-cbc8-4cf2-9dd2-6c69b6084fd8" providerId="ADAL" clId="{AAB57D7E-986E-6146-B9DB-B0812835F31E}" dt="2023-12-03T23:24:03.881" v="14061"/>
          <ac:spMkLst>
            <pc:docMk/>
            <pc:sldMk cId="2230551779" sldId="523"/>
            <ac:spMk id="2" creationId="{41E89BCF-9B6F-2250-77B2-F530ADB3FB33}"/>
          </ac:spMkLst>
        </pc:spChg>
        <pc:spChg chg="mod">
          <ac:chgData name="Jackie Lucas" userId="8dd7d526-cbc8-4cf2-9dd2-6c69b6084fd8" providerId="ADAL" clId="{AAB57D7E-986E-6146-B9DB-B0812835F31E}" dt="2023-12-02T16:19:41.139" v="2483" actId="20577"/>
          <ac:spMkLst>
            <pc:docMk/>
            <pc:sldMk cId="2230551779" sldId="523"/>
            <ac:spMk id="4" creationId="{A708838B-6CE7-E346-9D0F-3B79DE43DB39}"/>
          </ac:spMkLst>
        </pc:spChg>
        <pc:spChg chg="mod">
          <ac:chgData name="Jackie Lucas" userId="8dd7d526-cbc8-4cf2-9dd2-6c69b6084fd8" providerId="ADAL" clId="{AAB57D7E-986E-6146-B9DB-B0812835F31E}" dt="2023-12-05T22:30:28.011" v="19938" actId="20577"/>
          <ac:spMkLst>
            <pc:docMk/>
            <pc:sldMk cId="2230551779" sldId="523"/>
            <ac:spMk id="5" creationId="{AFDAB992-F351-E666-275B-73DABF791DE8}"/>
          </ac:spMkLst>
        </pc:spChg>
        <pc:spChg chg="del">
          <ac:chgData name="Jackie Lucas" userId="8dd7d526-cbc8-4cf2-9dd2-6c69b6084fd8" providerId="ADAL" clId="{AAB57D7E-986E-6146-B9DB-B0812835F31E}" dt="2023-12-02T16:18:54.064" v="2474" actId="478"/>
          <ac:spMkLst>
            <pc:docMk/>
            <pc:sldMk cId="2230551779" sldId="523"/>
            <ac:spMk id="6" creationId="{5B65E609-C74D-BB30-4715-6C198D737210}"/>
          </ac:spMkLst>
        </pc:spChg>
      </pc:sldChg>
      <pc:sldChg chg="modSp add del mod">
        <pc:chgData name="Jackie Lucas" userId="8dd7d526-cbc8-4cf2-9dd2-6c69b6084fd8" providerId="ADAL" clId="{AAB57D7E-986E-6146-B9DB-B0812835F31E}" dt="2023-12-02T17:00:04.913" v="3260" actId="2696"/>
        <pc:sldMkLst>
          <pc:docMk/>
          <pc:sldMk cId="73406522" sldId="524"/>
        </pc:sldMkLst>
        <pc:spChg chg="mod">
          <ac:chgData name="Jackie Lucas" userId="8dd7d526-cbc8-4cf2-9dd2-6c69b6084fd8" providerId="ADAL" clId="{AAB57D7E-986E-6146-B9DB-B0812835F31E}" dt="2023-12-02T16:51:04.061" v="3195" actId="20577"/>
          <ac:spMkLst>
            <pc:docMk/>
            <pc:sldMk cId="73406522" sldId="524"/>
            <ac:spMk id="4" creationId="{A708838B-6CE7-E346-9D0F-3B79DE43DB39}"/>
          </ac:spMkLst>
        </pc:spChg>
        <pc:spChg chg="mod">
          <ac:chgData name="Jackie Lucas" userId="8dd7d526-cbc8-4cf2-9dd2-6c69b6084fd8" providerId="ADAL" clId="{AAB57D7E-986E-6146-B9DB-B0812835F31E}" dt="2023-12-02T16:50:48.350" v="3168" actId="27636"/>
          <ac:spMkLst>
            <pc:docMk/>
            <pc:sldMk cId="73406522" sldId="524"/>
            <ac:spMk id="5" creationId="{AFDAB992-F351-E666-275B-73DABF791DE8}"/>
          </ac:spMkLst>
        </pc:spChg>
      </pc:sldChg>
      <pc:sldChg chg="addSp delSp modSp new mod modAnim">
        <pc:chgData name="Jackie Lucas" userId="8dd7d526-cbc8-4cf2-9dd2-6c69b6084fd8" providerId="ADAL" clId="{AAB57D7E-986E-6146-B9DB-B0812835F31E}" dt="2023-12-04T04:42:16.152" v="17897"/>
        <pc:sldMkLst>
          <pc:docMk/>
          <pc:sldMk cId="2780848616" sldId="525"/>
        </pc:sldMkLst>
        <pc:spChg chg="mod">
          <ac:chgData name="Jackie Lucas" userId="8dd7d526-cbc8-4cf2-9dd2-6c69b6084fd8" providerId="ADAL" clId="{AAB57D7E-986E-6146-B9DB-B0812835F31E}" dt="2023-12-02T16:59:50.564" v="3259" actId="20577"/>
          <ac:spMkLst>
            <pc:docMk/>
            <pc:sldMk cId="2780848616" sldId="525"/>
            <ac:spMk id="2" creationId="{A72E181D-AF5F-43FE-A158-B632CB9B223A}"/>
          </ac:spMkLst>
        </pc:spChg>
        <pc:spChg chg="mod">
          <ac:chgData name="Jackie Lucas" userId="8dd7d526-cbc8-4cf2-9dd2-6c69b6084fd8" providerId="ADAL" clId="{AAB57D7E-986E-6146-B9DB-B0812835F31E}" dt="2023-12-02T17:13:18.961" v="3566" actId="20577"/>
          <ac:spMkLst>
            <pc:docMk/>
            <pc:sldMk cId="2780848616" sldId="525"/>
            <ac:spMk id="3" creationId="{99B0840A-400A-7FDA-461E-497B54E7106B}"/>
          </ac:spMkLst>
        </pc:spChg>
        <pc:spChg chg="add mod">
          <ac:chgData name="Jackie Lucas" userId="8dd7d526-cbc8-4cf2-9dd2-6c69b6084fd8" providerId="ADAL" clId="{AAB57D7E-986E-6146-B9DB-B0812835F31E}" dt="2023-12-03T23:23:58.271" v="14059"/>
          <ac:spMkLst>
            <pc:docMk/>
            <pc:sldMk cId="2780848616" sldId="525"/>
            <ac:spMk id="4" creationId="{283CA5FC-38F6-AC46-E50F-DD18DDFC29A7}"/>
          </ac:spMkLst>
        </pc:spChg>
        <pc:spChg chg="del">
          <ac:chgData name="Jackie Lucas" userId="8dd7d526-cbc8-4cf2-9dd2-6c69b6084fd8" providerId="ADAL" clId="{AAB57D7E-986E-6146-B9DB-B0812835F31E}" dt="2023-12-02T16:59:31.917" v="3237" actId="478"/>
          <ac:spMkLst>
            <pc:docMk/>
            <pc:sldMk cId="2780848616" sldId="525"/>
            <ac:spMk id="4" creationId="{F15924DB-C217-1089-CEFA-795038FB05CD}"/>
          </ac:spMkLst>
        </pc:spChg>
        <pc:spChg chg="del mod">
          <ac:chgData name="Jackie Lucas" userId="8dd7d526-cbc8-4cf2-9dd2-6c69b6084fd8" providerId="ADAL" clId="{AAB57D7E-986E-6146-B9DB-B0812835F31E}" dt="2023-12-02T17:15:31.148" v="3585" actId="478"/>
          <ac:spMkLst>
            <pc:docMk/>
            <pc:sldMk cId="2780848616" sldId="525"/>
            <ac:spMk id="5" creationId="{5CA345F9-4639-7255-DFC2-931502CD36F3}"/>
          </ac:spMkLst>
        </pc:spChg>
        <pc:spChg chg="add mod">
          <ac:chgData name="Jackie Lucas" userId="8dd7d526-cbc8-4cf2-9dd2-6c69b6084fd8" providerId="ADAL" clId="{AAB57D7E-986E-6146-B9DB-B0812835F31E}" dt="2023-12-04T04:41:55.633" v="17895" actId="113"/>
          <ac:spMkLst>
            <pc:docMk/>
            <pc:sldMk cId="2780848616" sldId="525"/>
            <ac:spMk id="7" creationId="{985584DD-7E23-DEBC-55AE-7B77956B8E36}"/>
          </ac:spMkLst>
        </pc:spChg>
        <pc:spChg chg="add del mod">
          <ac:chgData name="Jackie Lucas" userId="8dd7d526-cbc8-4cf2-9dd2-6c69b6084fd8" providerId="ADAL" clId="{AAB57D7E-986E-6146-B9DB-B0812835F31E}" dt="2023-12-02T17:15:33.414" v="3587"/>
          <ac:spMkLst>
            <pc:docMk/>
            <pc:sldMk cId="2780848616" sldId="525"/>
            <ac:spMk id="8" creationId="{5EB83D01-4B21-EA70-0A42-F172E30E7EDE}"/>
          </ac:spMkLst>
        </pc:spChg>
        <pc:spChg chg="add mod">
          <ac:chgData name="Jackie Lucas" userId="8dd7d526-cbc8-4cf2-9dd2-6c69b6084fd8" providerId="ADAL" clId="{AAB57D7E-986E-6146-B9DB-B0812835F31E}" dt="2023-12-03T23:28:30.277" v="14091"/>
          <ac:spMkLst>
            <pc:docMk/>
            <pc:sldMk cId="2780848616" sldId="525"/>
            <ac:spMk id="9" creationId="{0396821E-01F3-8B44-1D47-2161D2A177BE}"/>
          </ac:spMkLst>
        </pc:spChg>
      </pc:sldChg>
      <pc:sldChg chg="modSp add mod ord">
        <pc:chgData name="Jackie Lucas" userId="8dd7d526-cbc8-4cf2-9dd2-6c69b6084fd8" providerId="ADAL" clId="{AAB57D7E-986E-6146-B9DB-B0812835F31E}" dt="2023-12-03T23:28:30.277" v="14091"/>
        <pc:sldMkLst>
          <pc:docMk/>
          <pc:sldMk cId="2569929263" sldId="526"/>
        </pc:sldMkLst>
        <pc:spChg chg="mod">
          <ac:chgData name="Jackie Lucas" userId="8dd7d526-cbc8-4cf2-9dd2-6c69b6084fd8" providerId="ADAL" clId="{AAB57D7E-986E-6146-B9DB-B0812835F31E}" dt="2023-12-03T23:28:30.277" v="14091"/>
          <ac:spMkLst>
            <pc:docMk/>
            <pc:sldMk cId="2569929263" sldId="526"/>
            <ac:spMk id="2" creationId="{4E291A80-BE92-76E8-6F96-08503570EEFE}"/>
          </ac:spMkLst>
        </pc:spChg>
        <pc:spChg chg="mod">
          <ac:chgData name="Jackie Lucas" userId="8dd7d526-cbc8-4cf2-9dd2-6c69b6084fd8" providerId="ADAL" clId="{AAB57D7E-986E-6146-B9DB-B0812835F31E}" dt="2023-12-03T23:28:30.277" v="14091"/>
          <ac:spMkLst>
            <pc:docMk/>
            <pc:sldMk cId="2569929263" sldId="526"/>
            <ac:spMk id="3" creationId="{37905290-7970-DFD8-CAB7-1EF7E4A26198}"/>
          </ac:spMkLst>
        </pc:spChg>
        <pc:spChg chg="mod">
          <ac:chgData name="Jackie Lucas" userId="8dd7d526-cbc8-4cf2-9dd2-6c69b6084fd8" providerId="ADAL" clId="{AAB57D7E-986E-6146-B9DB-B0812835F31E}" dt="2023-12-02T19:12:24.522" v="7590" actId="20577"/>
          <ac:spMkLst>
            <pc:docMk/>
            <pc:sldMk cId="2569929263" sldId="526"/>
            <ac:spMk id="4" creationId="{73BCB172-2C44-FA46-818A-22B9F79B683B}"/>
          </ac:spMkLst>
        </pc:spChg>
        <pc:spChg chg="mod">
          <ac:chgData name="Jackie Lucas" userId="8dd7d526-cbc8-4cf2-9dd2-6c69b6084fd8" providerId="ADAL" clId="{AAB57D7E-986E-6146-B9DB-B0812835F31E}" dt="2023-12-03T23:28:30.277" v="14091"/>
          <ac:spMkLst>
            <pc:docMk/>
            <pc:sldMk cId="2569929263" sldId="526"/>
            <ac:spMk id="6" creationId="{C79DE701-4208-C8B5-DA0E-145BBAC7260C}"/>
          </ac:spMkLst>
        </pc:spChg>
      </pc:sldChg>
      <pc:sldChg chg="addSp modSp add mod">
        <pc:chgData name="Jackie Lucas" userId="8dd7d526-cbc8-4cf2-9dd2-6c69b6084fd8" providerId="ADAL" clId="{AAB57D7E-986E-6146-B9DB-B0812835F31E}" dt="2023-12-04T04:41:47.383" v="17894" actId="113"/>
        <pc:sldMkLst>
          <pc:docMk/>
          <pc:sldMk cId="3367054453" sldId="527"/>
        </pc:sldMkLst>
        <pc:spChg chg="add mod">
          <ac:chgData name="Jackie Lucas" userId="8dd7d526-cbc8-4cf2-9dd2-6c69b6084fd8" providerId="ADAL" clId="{AAB57D7E-986E-6146-B9DB-B0812835F31E}" dt="2023-12-03T23:23:55.690" v="14058"/>
          <ac:spMkLst>
            <pc:docMk/>
            <pc:sldMk cId="3367054453" sldId="527"/>
            <ac:spMk id="4" creationId="{B45B7CB3-4A00-F0CA-93DD-01B85B409817}"/>
          </ac:spMkLst>
        </pc:spChg>
        <pc:spChg chg="mod">
          <ac:chgData name="Jackie Lucas" userId="8dd7d526-cbc8-4cf2-9dd2-6c69b6084fd8" providerId="ADAL" clId="{AAB57D7E-986E-6146-B9DB-B0812835F31E}" dt="2023-12-04T04:41:47.383" v="17894" actId="113"/>
          <ac:spMkLst>
            <pc:docMk/>
            <pc:sldMk cId="3367054453" sldId="527"/>
            <ac:spMk id="5" creationId="{5CA345F9-4639-7255-DFC2-931502CD36F3}"/>
          </ac:spMkLst>
        </pc:spChg>
      </pc:sldChg>
      <pc:sldChg chg="addSp delSp modSp add mod ord">
        <pc:chgData name="Jackie Lucas" userId="8dd7d526-cbc8-4cf2-9dd2-6c69b6084fd8" providerId="ADAL" clId="{AAB57D7E-986E-6146-B9DB-B0812835F31E}" dt="2023-12-03T23:28:30.277" v="14091"/>
        <pc:sldMkLst>
          <pc:docMk/>
          <pc:sldMk cId="2908402545" sldId="528"/>
        </pc:sldMkLst>
        <pc:spChg chg="mod">
          <ac:chgData name="Jackie Lucas" userId="8dd7d526-cbc8-4cf2-9dd2-6c69b6084fd8" providerId="ADAL" clId="{AAB57D7E-986E-6146-B9DB-B0812835F31E}" dt="2023-12-02T17:47:25.441" v="4328" actId="20577"/>
          <ac:spMkLst>
            <pc:docMk/>
            <pc:sldMk cId="2908402545" sldId="528"/>
            <ac:spMk id="3" creationId="{99B0840A-400A-7FDA-461E-497B54E7106B}"/>
          </ac:spMkLst>
        </pc:spChg>
        <pc:spChg chg="add del mod">
          <ac:chgData name="Jackie Lucas" userId="8dd7d526-cbc8-4cf2-9dd2-6c69b6084fd8" providerId="ADAL" clId="{AAB57D7E-986E-6146-B9DB-B0812835F31E}" dt="2023-12-03T22:50:05.452" v="13492" actId="478"/>
          <ac:spMkLst>
            <pc:docMk/>
            <pc:sldMk cId="2908402545" sldId="528"/>
            <ac:spMk id="4" creationId="{B9228995-D08A-E90E-404D-1683F105FB4F}"/>
          </ac:spMkLst>
        </pc:spChg>
        <pc:spChg chg="add mod">
          <ac:chgData name="Jackie Lucas" userId="8dd7d526-cbc8-4cf2-9dd2-6c69b6084fd8" providerId="ADAL" clId="{AAB57D7E-986E-6146-B9DB-B0812835F31E}" dt="2023-12-03T23:23:50.988" v="14056"/>
          <ac:spMkLst>
            <pc:docMk/>
            <pc:sldMk cId="2908402545" sldId="528"/>
            <ac:spMk id="5" creationId="{CEFBA63D-E952-406E-9C79-8C27E0BA3B3B}"/>
          </ac:spMkLst>
        </pc:spChg>
        <pc:spChg chg="mod">
          <ac:chgData name="Jackie Lucas" userId="8dd7d526-cbc8-4cf2-9dd2-6c69b6084fd8" providerId="ADAL" clId="{AAB57D7E-986E-6146-B9DB-B0812835F31E}" dt="2023-12-03T23:28:30.277" v="14091"/>
          <ac:spMkLst>
            <pc:docMk/>
            <pc:sldMk cId="2908402545" sldId="528"/>
            <ac:spMk id="7" creationId="{985584DD-7E23-DEBC-55AE-7B77956B8E36}"/>
          </ac:spMkLst>
        </pc:spChg>
        <pc:spChg chg="del">
          <ac:chgData name="Jackie Lucas" userId="8dd7d526-cbc8-4cf2-9dd2-6c69b6084fd8" providerId="ADAL" clId="{AAB57D7E-986E-6146-B9DB-B0812835F31E}" dt="2023-12-02T17:56:53.967" v="4946" actId="478"/>
          <ac:spMkLst>
            <pc:docMk/>
            <pc:sldMk cId="2908402545" sldId="528"/>
            <ac:spMk id="9" creationId="{0396821E-01F3-8B44-1D47-2161D2A177BE}"/>
          </ac:spMkLst>
        </pc:spChg>
      </pc:sldChg>
      <pc:sldChg chg="addSp modSp add mod">
        <pc:chgData name="Jackie Lucas" userId="8dd7d526-cbc8-4cf2-9dd2-6c69b6084fd8" providerId="ADAL" clId="{AAB57D7E-986E-6146-B9DB-B0812835F31E}" dt="2023-12-04T19:17:30.003" v="18065" actId="27636"/>
        <pc:sldMkLst>
          <pc:docMk/>
          <pc:sldMk cId="859017659" sldId="529"/>
        </pc:sldMkLst>
        <pc:spChg chg="add mod">
          <ac:chgData name="Jackie Lucas" userId="8dd7d526-cbc8-4cf2-9dd2-6c69b6084fd8" providerId="ADAL" clId="{AAB57D7E-986E-6146-B9DB-B0812835F31E}" dt="2023-12-03T23:23:46.893" v="14054"/>
          <ac:spMkLst>
            <pc:docMk/>
            <pc:sldMk cId="859017659" sldId="529"/>
            <ac:spMk id="4" creationId="{A2C8E352-81C4-D0E5-28B4-E8353BEC69A1}"/>
          </ac:spMkLst>
        </pc:spChg>
        <pc:spChg chg="mod">
          <ac:chgData name="Jackie Lucas" userId="8dd7d526-cbc8-4cf2-9dd2-6c69b6084fd8" providerId="ADAL" clId="{AAB57D7E-986E-6146-B9DB-B0812835F31E}" dt="2023-12-04T19:17:30.003" v="18065" actId="27636"/>
          <ac:spMkLst>
            <pc:docMk/>
            <pc:sldMk cId="859017659" sldId="529"/>
            <ac:spMk id="7" creationId="{985584DD-7E23-DEBC-55AE-7B77956B8E36}"/>
          </ac:spMkLst>
        </pc:spChg>
        <pc:spChg chg="mod">
          <ac:chgData name="Jackie Lucas" userId="8dd7d526-cbc8-4cf2-9dd2-6c69b6084fd8" providerId="ADAL" clId="{AAB57D7E-986E-6146-B9DB-B0812835F31E}" dt="2023-12-03T23:28:30.277" v="14091"/>
          <ac:spMkLst>
            <pc:docMk/>
            <pc:sldMk cId="859017659" sldId="529"/>
            <ac:spMk id="9" creationId="{0396821E-01F3-8B44-1D47-2161D2A177BE}"/>
          </ac:spMkLst>
        </pc:spChg>
      </pc:sldChg>
      <pc:sldChg chg="addSp delSp modSp add mod ord">
        <pc:chgData name="Jackie Lucas" userId="8dd7d526-cbc8-4cf2-9dd2-6c69b6084fd8" providerId="ADAL" clId="{AAB57D7E-986E-6146-B9DB-B0812835F31E}" dt="2023-12-03T23:23:43.438" v="14052"/>
        <pc:sldMkLst>
          <pc:docMk/>
          <pc:sldMk cId="1362662655" sldId="530"/>
        </pc:sldMkLst>
        <pc:spChg chg="mod">
          <ac:chgData name="Jackie Lucas" userId="8dd7d526-cbc8-4cf2-9dd2-6c69b6084fd8" providerId="ADAL" clId="{AAB57D7E-986E-6146-B9DB-B0812835F31E}" dt="2023-12-02T18:06:47.636" v="5339" actId="20577"/>
          <ac:spMkLst>
            <pc:docMk/>
            <pc:sldMk cId="1362662655" sldId="530"/>
            <ac:spMk id="3" creationId="{99B0840A-400A-7FDA-461E-497B54E7106B}"/>
          </ac:spMkLst>
        </pc:spChg>
        <pc:spChg chg="add mod">
          <ac:chgData name="Jackie Lucas" userId="8dd7d526-cbc8-4cf2-9dd2-6c69b6084fd8" providerId="ADAL" clId="{AAB57D7E-986E-6146-B9DB-B0812835F31E}" dt="2023-12-03T23:23:43.438" v="14052"/>
          <ac:spMkLst>
            <pc:docMk/>
            <pc:sldMk cId="1362662655" sldId="530"/>
            <ac:spMk id="4" creationId="{1AEA9EDE-18A1-D22C-3A8C-ACDE37E00110}"/>
          </ac:spMkLst>
        </pc:spChg>
        <pc:spChg chg="mod">
          <ac:chgData name="Jackie Lucas" userId="8dd7d526-cbc8-4cf2-9dd2-6c69b6084fd8" providerId="ADAL" clId="{AAB57D7E-986E-6146-B9DB-B0812835F31E}" dt="2023-12-03T22:57:41.501" v="13680" actId="20577"/>
          <ac:spMkLst>
            <pc:docMk/>
            <pc:sldMk cId="1362662655" sldId="530"/>
            <ac:spMk id="7" creationId="{985584DD-7E23-DEBC-55AE-7B77956B8E36}"/>
          </ac:spMkLst>
        </pc:spChg>
        <pc:spChg chg="del">
          <ac:chgData name="Jackie Lucas" userId="8dd7d526-cbc8-4cf2-9dd2-6c69b6084fd8" providerId="ADAL" clId="{AAB57D7E-986E-6146-B9DB-B0812835F31E}" dt="2023-12-02T18:24:29.603" v="5583" actId="478"/>
          <ac:spMkLst>
            <pc:docMk/>
            <pc:sldMk cId="1362662655" sldId="530"/>
            <ac:spMk id="9" creationId="{0396821E-01F3-8B44-1D47-2161D2A177BE}"/>
          </ac:spMkLst>
        </pc:spChg>
      </pc:sldChg>
      <pc:sldChg chg="addSp modSp add mod">
        <pc:chgData name="Jackie Lucas" userId="8dd7d526-cbc8-4cf2-9dd2-6c69b6084fd8" providerId="ADAL" clId="{AAB57D7E-986E-6146-B9DB-B0812835F31E}" dt="2023-12-04T21:28:27.551" v="18690" actId="313"/>
        <pc:sldMkLst>
          <pc:docMk/>
          <pc:sldMk cId="1903007320" sldId="531"/>
        </pc:sldMkLst>
        <pc:spChg chg="mod">
          <ac:chgData name="Jackie Lucas" userId="8dd7d526-cbc8-4cf2-9dd2-6c69b6084fd8" providerId="ADAL" clId="{AAB57D7E-986E-6146-B9DB-B0812835F31E}" dt="2023-12-02T18:26:48.397" v="5601" actId="20577"/>
          <ac:spMkLst>
            <pc:docMk/>
            <pc:sldMk cId="1903007320" sldId="531"/>
            <ac:spMk id="3" creationId="{99B0840A-400A-7FDA-461E-497B54E7106B}"/>
          </ac:spMkLst>
        </pc:spChg>
        <pc:spChg chg="add mod">
          <ac:chgData name="Jackie Lucas" userId="8dd7d526-cbc8-4cf2-9dd2-6c69b6084fd8" providerId="ADAL" clId="{AAB57D7E-986E-6146-B9DB-B0812835F31E}" dt="2023-12-03T23:23:41.282" v="14051"/>
          <ac:spMkLst>
            <pc:docMk/>
            <pc:sldMk cId="1903007320" sldId="531"/>
            <ac:spMk id="4" creationId="{0F5B9449-E591-341E-32EC-E910F1022B68}"/>
          </ac:spMkLst>
        </pc:spChg>
        <pc:spChg chg="mod">
          <ac:chgData name="Jackie Lucas" userId="8dd7d526-cbc8-4cf2-9dd2-6c69b6084fd8" providerId="ADAL" clId="{AAB57D7E-986E-6146-B9DB-B0812835F31E}" dt="2023-12-04T21:28:27.551" v="18690" actId="313"/>
          <ac:spMkLst>
            <pc:docMk/>
            <pc:sldMk cId="1903007320" sldId="531"/>
            <ac:spMk id="7" creationId="{985584DD-7E23-DEBC-55AE-7B77956B8E36}"/>
          </ac:spMkLst>
        </pc:spChg>
      </pc:sldChg>
      <pc:sldChg chg="modSp add del mod">
        <pc:chgData name="Jackie Lucas" userId="8dd7d526-cbc8-4cf2-9dd2-6c69b6084fd8" providerId="ADAL" clId="{AAB57D7E-986E-6146-B9DB-B0812835F31E}" dt="2023-12-02T18:34:04.546" v="5899" actId="2696"/>
        <pc:sldMkLst>
          <pc:docMk/>
          <pc:sldMk cId="2410128645" sldId="532"/>
        </pc:sldMkLst>
        <pc:spChg chg="mod">
          <ac:chgData name="Jackie Lucas" userId="8dd7d526-cbc8-4cf2-9dd2-6c69b6084fd8" providerId="ADAL" clId="{AAB57D7E-986E-6146-B9DB-B0812835F31E}" dt="2023-12-02T18:33:37.262" v="5895" actId="20577"/>
          <ac:spMkLst>
            <pc:docMk/>
            <pc:sldMk cId="2410128645" sldId="532"/>
            <ac:spMk id="3" creationId="{99B0840A-400A-7FDA-461E-497B54E7106B}"/>
          </ac:spMkLst>
        </pc:spChg>
      </pc:sldChg>
      <pc:sldChg chg="addSp modSp add ord">
        <pc:chgData name="Jackie Lucas" userId="8dd7d526-cbc8-4cf2-9dd2-6c69b6084fd8" providerId="ADAL" clId="{AAB57D7E-986E-6146-B9DB-B0812835F31E}" dt="2023-12-04T03:42:21.138" v="15870" actId="20578"/>
        <pc:sldMkLst>
          <pc:docMk/>
          <pc:sldMk cId="2421481898" sldId="533"/>
        </pc:sldMkLst>
        <pc:spChg chg="add mod">
          <ac:chgData name="Jackie Lucas" userId="8dd7d526-cbc8-4cf2-9dd2-6c69b6084fd8" providerId="ADAL" clId="{AAB57D7E-986E-6146-B9DB-B0812835F31E}" dt="2023-12-03T23:56:54.292" v="14551"/>
          <ac:spMkLst>
            <pc:docMk/>
            <pc:sldMk cId="2421481898" sldId="533"/>
            <ac:spMk id="2" creationId="{1B290BB9-75B8-78A9-7960-7838F095E69A}"/>
          </ac:spMkLst>
        </pc:spChg>
        <pc:spChg chg="mod">
          <ac:chgData name="Jackie Lucas" userId="8dd7d526-cbc8-4cf2-9dd2-6c69b6084fd8" providerId="ADAL" clId="{AAB57D7E-986E-6146-B9DB-B0812835F31E}" dt="2023-12-03T23:28:30.277" v="14091"/>
          <ac:spMkLst>
            <pc:docMk/>
            <pc:sldMk cId="2421481898" sldId="533"/>
            <ac:spMk id="6" creationId="{7DD1A4D7-D682-758A-2C40-5A8028C8D8EF}"/>
          </ac:spMkLst>
        </pc:spChg>
        <pc:spChg chg="mod">
          <ac:chgData name="Jackie Lucas" userId="8dd7d526-cbc8-4cf2-9dd2-6c69b6084fd8" providerId="ADAL" clId="{AAB57D7E-986E-6146-B9DB-B0812835F31E}" dt="2023-12-03T23:28:30.277" v="14091"/>
          <ac:spMkLst>
            <pc:docMk/>
            <pc:sldMk cId="2421481898" sldId="533"/>
            <ac:spMk id="7" creationId="{61DB6DE5-A84A-AA3E-2741-CC2D39B2D022}"/>
          </ac:spMkLst>
        </pc:spChg>
        <pc:spChg chg="mod">
          <ac:chgData name="Jackie Lucas" userId="8dd7d526-cbc8-4cf2-9dd2-6c69b6084fd8" providerId="ADAL" clId="{AAB57D7E-986E-6146-B9DB-B0812835F31E}" dt="2023-12-03T23:28:30.277" v="14091"/>
          <ac:spMkLst>
            <pc:docMk/>
            <pc:sldMk cId="2421481898" sldId="533"/>
            <ac:spMk id="8" creationId="{734405B9-0A94-07C9-9D84-A2E61B1CBCB5}"/>
          </ac:spMkLst>
        </pc:spChg>
      </pc:sldChg>
      <pc:sldChg chg="addSp modSp add mod">
        <pc:chgData name="Jackie Lucas" userId="8dd7d526-cbc8-4cf2-9dd2-6c69b6084fd8" providerId="ADAL" clId="{AAB57D7E-986E-6146-B9DB-B0812835F31E}" dt="2023-12-03T23:23:39.292" v="14050"/>
        <pc:sldMkLst>
          <pc:docMk/>
          <pc:sldMk cId="3824056857" sldId="534"/>
        </pc:sldMkLst>
        <pc:spChg chg="mod">
          <ac:chgData name="Jackie Lucas" userId="8dd7d526-cbc8-4cf2-9dd2-6c69b6084fd8" providerId="ADAL" clId="{AAB57D7E-986E-6146-B9DB-B0812835F31E}" dt="2023-12-02T18:42:36.175" v="5984" actId="20577"/>
          <ac:spMkLst>
            <pc:docMk/>
            <pc:sldMk cId="3824056857" sldId="534"/>
            <ac:spMk id="3" creationId="{99B0840A-400A-7FDA-461E-497B54E7106B}"/>
          </ac:spMkLst>
        </pc:spChg>
        <pc:spChg chg="add mod">
          <ac:chgData name="Jackie Lucas" userId="8dd7d526-cbc8-4cf2-9dd2-6c69b6084fd8" providerId="ADAL" clId="{AAB57D7E-986E-6146-B9DB-B0812835F31E}" dt="2023-12-03T23:23:39.292" v="14050"/>
          <ac:spMkLst>
            <pc:docMk/>
            <pc:sldMk cId="3824056857" sldId="534"/>
            <ac:spMk id="4" creationId="{C46BF9C7-73BB-7181-A49E-51BC09DE0EC8}"/>
          </ac:spMkLst>
        </pc:spChg>
        <pc:spChg chg="mod">
          <ac:chgData name="Jackie Lucas" userId="8dd7d526-cbc8-4cf2-9dd2-6c69b6084fd8" providerId="ADAL" clId="{AAB57D7E-986E-6146-B9DB-B0812835F31E}" dt="2023-12-03T22:59:15.133" v="13689" actId="20577"/>
          <ac:spMkLst>
            <pc:docMk/>
            <pc:sldMk cId="3824056857" sldId="534"/>
            <ac:spMk id="7" creationId="{985584DD-7E23-DEBC-55AE-7B77956B8E36}"/>
          </ac:spMkLst>
        </pc:spChg>
      </pc:sldChg>
      <pc:sldChg chg="addSp modSp add mod">
        <pc:chgData name="Jackie Lucas" userId="8dd7d526-cbc8-4cf2-9dd2-6c69b6084fd8" providerId="ADAL" clId="{AAB57D7E-986E-6146-B9DB-B0812835F31E}" dt="2023-12-03T23:28:30.530" v="14093" actId="27636"/>
        <pc:sldMkLst>
          <pc:docMk/>
          <pc:sldMk cId="1842871040" sldId="535"/>
        </pc:sldMkLst>
        <pc:spChg chg="mod">
          <ac:chgData name="Jackie Lucas" userId="8dd7d526-cbc8-4cf2-9dd2-6c69b6084fd8" providerId="ADAL" clId="{AAB57D7E-986E-6146-B9DB-B0812835F31E}" dt="2023-12-02T18:55:22.442" v="7025" actId="20577"/>
          <ac:spMkLst>
            <pc:docMk/>
            <pc:sldMk cId="1842871040" sldId="535"/>
            <ac:spMk id="3" creationId="{99B0840A-400A-7FDA-461E-497B54E7106B}"/>
          </ac:spMkLst>
        </pc:spChg>
        <pc:spChg chg="add mod">
          <ac:chgData name="Jackie Lucas" userId="8dd7d526-cbc8-4cf2-9dd2-6c69b6084fd8" providerId="ADAL" clId="{AAB57D7E-986E-6146-B9DB-B0812835F31E}" dt="2023-12-03T23:28:30.277" v="14091"/>
          <ac:spMkLst>
            <pc:docMk/>
            <pc:sldMk cId="1842871040" sldId="535"/>
            <ac:spMk id="4" creationId="{946E6EC4-281B-0CA9-BB1F-C08267E1A4E5}"/>
          </ac:spMkLst>
        </pc:spChg>
        <pc:spChg chg="add mod">
          <ac:chgData name="Jackie Lucas" userId="8dd7d526-cbc8-4cf2-9dd2-6c69b6084fd8" providerId="ADAL" clId="{AAB57D7E-986E-6146-B9DB-B0812835F31E}" dt="2023-12-03T23:23:35.533" v="14048"/>
          <ac:spMkLst>
            <pc:docMk/>
            <pc:sldMk cId="1842871040" sldId="535"/>
            <ac:spMk id="5" creationId="{7E171081-C509-5490-D0DA-069B2702E2DB}"/>
          </ac:spMkLst>
        </pc:spChg>
        <pc:spChg chg="mod">
          <ac:chgData name="Jackie Lucas" userId="8dd7d526-cbc8-4cf2-9dd2-6c69b6084fd8" providerId="ADAL" clId="{AAB57D7E-986E-6146-B9DB-B0812835F31E}" dt="2023-12-03T23:28:30.530" v="14093" actId="27636"/>
          <ac:spMkLst>
            <pc:docMk/>
            <pc:sldMk cId="1842871040" sldId="535"/>
            <ac:spMk id="7" creationId="{985584DD-7E23-DEBC-55AE-7B77956B8E36}"/>
          </ac:spMkLst>
        </pc:spChg>
        <pc:picChg chg="add mod modCrop">
          <ac:chgData name="Jackie Lucas" userId="8dd7d526-cbc8-4cf2-9dd2-6c69b6084fd8" providerId="ADAL" clId="{AAB57D7E-986E-6146-B9DB-B0812835F31E}" dt="2023-12-02T19:09:23.272" v="7545" actId="18131"/>
          <ac:picMkLst>
            <pc:docMk/>
            <pc:sldMk cId="1842871040" sldId="535"/>
            <ac:picMk id="6" creationId="{AEA6C705-040A-8A26-541D-836CF285FCBB}"/>
          </ac:picMkLst>
        </pc:picChg>
      </pc:sldChg>
      <pc:sldChg chg="addSp modSp add mod ord">
        <pc:chgData name="Jackie Lucas" userId="8dd7d526-cbc8-4cf2-9dd2-6c69b6084fd8" providerId="ADAL" clId="{AAB57D7E-986E-6146-B9DB-B0812835F31E}" dt="2023-12-03T23:23:33.432" v="14047"/>
        <pc:sldMkLst>
          <pc:docMk/>
          <pc:sldMk cId="2485629990" sldId="536"/>
        </pc:sldMkLst>
        <pc:spChg chg="mod">
          <ac:chgData name="Jackie Lucas" userId="8dd7d526-cbc8-4cf2-9dd2-6c69b6084fd8" providerId="ADAL" clId="{AAB57D7E-986E-6146-B9DB-B0812835F31E}" dt="2023-12-02T19:12:05.407" v="7578" actId="20577"/>
          <ac:spMkLst>
            <pc:docMk/>
            <pc:sldMk cId="2485629990" sldId="536"/>
            <ac:spMk id="3" creationId="{99B0840A-400A-7FDA-461E-497B54E7106B}"/>
          </ac:spMkLst>
        </pc:spChg>
        <pc:spChg chg="add mod">
          <ac:chgData name="Jackie Lucas" userId="8dd7d526-cbc8-4cf2-9dd2-6c69b6084fd8" providerId="ADAL" clId="{AAB57D7E-986E-6146-B9DB-B0812835F31E}" dt="2023-12-03T23:23:33.432" v="14047"/>
          <ac:spMkLst>
            <pc:docMk/>
            <pc:sldMk cId="2485629990" sldId="536"/>
            <ac:spMk id="4" creationId="{D427E11A-9D1C-B4CF-10D8-CE03CCF3ECD9}"/>
          </ac:spMkLst>
        </pc:spChg>
        <pc:spChg chg="mod">
          <ac:chgData name="Jackie Lucas" userId="8dd7d526-cbc8-4cf2-9dd2-6c69b6084fd8" providerId="ADAL" clId="{AAB57D7E-986E-6146-B9DB-B0812835F31E}" dt="2023-12-03T23:00:07.764" v="13694" actId="20577"/>
          <ac:spMkLst>
            <pc:docMk/>
            <pc:sldMk cId="2485629990" sldId="536"/>
            <ac:spMk id="7" creationId="{985584DD-7E23-DEBC-55AE-7B77956B8E36}"/>
          </ac:spMkLst>
        </pc:spChg>
      </pc:sldChg>
      <pc:sldChg chg="addSp modSp add mod ord">
        <pc:chgData name="Jackie Lucas" userId="8dd7d526-cbc8-4cf2-9dd2-6c69b6084fd8" providerId="ADAL" clId="{AAB57D7E-986E-6146-B9DB-B0812835F31E}" dt="2023-12-03T23:28:30.277" v="14091"/>
        <pc:sldMkLst>
          <pc:docMk/>
          <pc:sldMk cId="4018484576" sldId="537"/>
        </pc:sldMkLst>
        <pc:spChg chg="mod">
          <ac:chgData name="Jackie Lucas" userId="8dd7d526-cbc8-4cf2-9dd2-6c69b6084fd8" providerId="ADAL" clId="{AAB57D7E-986E-6146-B9DB-B0812835F31E}" dt="2023-12-03T00:53:03.381" v="8773" actId="20577"/>
          <ac:spMkLst>
            <pc:docMk/>
            <pc:sldMk cId="4018484576" sldId="537"/>
            <ac:spMk id="3" creationId="{99B0840A-400A-7FDA-461E-497B54E7106B}"/>
          </ac:spMkLst>
        </pc:spChg>
        <pc:spChg chg="add mod">
          <ac:chgData name="Jackie Lucas" userId="8dd7d526-cbc8-4cf2-9dd2-6c69b6084fd8" providerId="ADAL" clId="{AAB57D7E-986E-6146-B9DB-B0812835F31E}" dt="2023-12-03T23:23:25.825" v="14044"/>
          <ac:spMkLst>
            <pc:docMk/>
            <pc:sldMk cId="4018484576" sldId="537"/>
            <ac:spMk id="4" creationId="{20E04801-A195-0C60-6AE9-F8270E8DC684}"/>
          </ac:spMkLst>
        </pc:spChg>
        <pc:spChg chg="mod">
          <ac:chgData name="Jackie Lucas" userId="8dd7d526-cbc8-4cf2-9dd2-6c69b6084fd8" providerId="ADAL" clId="{AAB57D7E-986E-6146-B9DB-B0812835F31E}" dt="2023-12-03T23:28:30.277" v="14091"/>
          <ac:spMkLst>
            <pc:docMk/>
            <pc:sldMk cId="4018484576" sldId="537"/>
            <ac:spMk id="7" creationId="{985584DD-7E23-DEBC-55AE-7B77956B8E36}"/>
          </ac:spMkLst>
        </pc:spChg>
      </pc:sldChg>
      <pc:sldChg chg="addSp delSp modSp new mod">
        <pc:chgData name="Jackie Lucas" userId="8dd7d526-cbc8-4cf2-9dd2-6c69b6084fd8" providerId="ADAL" clId="{AAB57D7E-986E-6146-B9DB-B0812835F31E}" dt="2023-12-03T23:28:30.277" v="14091"/>
        <pc:sldMkLst>
          <pc:docMk/>
          <pc:sldMk cId="3929548523" sldId="538"/>
        </pc:sldMkLst>
        <pc:spChg chg="mod">
          <ac:chgData name="Jackie Lucas" userId="8dd7d526-cbc8-4cf2-9dd2-6c69b6084fd8" providerId="ADAL" clId="{AAB57D7E-986E-6146-B9DB-B0812835F31E}" dt="2023-12-03T01:16:31.989" v="9585" actId="20577"/>
          <ac:spMkLst>
            <pc:docMk/>
            <pc:sldMk cId="3929548523" sldId="538"/>
            <ac:spMk id="2" creationId="{66097119-9E43-7957-D119-6B8CC64D05B9}"/>
          </ac:spMkLst>
        </pc:spChg>
        <pc:spChg chg="mod">
          <ac:chgData name="Jackie Lucas" userId="8dd7d526-cbc8-4cf2-9dd2-6c69b6084fd8" providerId="ADAL" clId="{AAB57D7E-986E-6146-B9DB-B0812835F31E}" dt="2023-12-03T01:02:18.033" v="9179" actId="113"/>
          <ac:spMkLst>
            <pc:docMk/>
            <pc:sldMk cId="3929548523" sldId="538"/>
            <ac:spMk id="3" creationId="{33AC56AF-3D52-2189-A82D-BE031F1C1C4E}"/>
          </ac:spMkLst>
        </pc:spChg>
        <pc:spChg chg="mod">
          <ac:chgData name="Jackie Lucas" userId="8dd7d526-cbc8-4cf2-9dd2-6c69b6084fd8" providerId="ADAL" clId="{AAB57D7E-986E-6146-B9DB-B0812835F31E}" dt="2023-12-03T23:28:30.277" v="14091"/>
          <ac:spMkLst>
            <pc:docMk/>
            <pc:sldMk cId="3929548523" sldId="538"/>
            <ac:spMk id="4" creationId="{2CAEEFD5-DF7B-E80F-4818-FA458606055E}"/>
          </ac:spMkLst>
        </pc:spChg>
        <pc:spChg chg="del">
          <ac:chgData name="Jackie Lucas" userId="8dd7d526-cbc8-4cf2-9dd2-6c69b6084fd8" providerId="ADAL" clId="{AAB57D7E-986E-6146-B9DB-B0812835F31E}" dt="2023-12-03T01:06:57.398" v="9180" actId="931"/>
          <ac:spMkLst>
            <pc:docMk/>
            <pc:sldMk cId="3929548523" sldId="538"/>
            <ac:spMk id="5" creationId="{EE875491-16D9-BE36-4B21-41BDDF91B01A}"/>
          </ac:spMkLst>
        </pc:spChg>
        <pc:picChg chg="add mod modCrop">
          <ac:chgData name="Jackie Lucas" userId="8dd7d526-cbc8-4cf2-9dd2-6c69b6084fd8" providerId="ADAL" clId="{AAB57D7E-986E-6146-B9DB-B0812835F31E}" dt="2023-12-03T01:07:25.801" v="9190" actId="18131"/>
          <ac:picMkLst>
            <pc:docMk/>
            <pc:sldMk cId="3929548523" sldId="538"/>
            <ac:picMk id="7" creationId="{9679559B-5FA6-487E-C247-977848A3171F}"/>
          </ac:picMkLst>
        </pc:picChg>
      </pc:sldChg>
      <pc:sldChg chg="addSp modSp add mod">
        <pc:chgData name="Jackie Lucas" userId="8dd7d526-cbc8-4cf2-9dd2-6c69b6084fd8" providerId="ADAL" clId="{AAB57D7E-986E-6146-B9DB-B0812835F31E}" dt="2023-12-03T23:28:30.277" v="14091"/>
        <pc:sldMkLst>
          <pc:docMk/>
          <pc:sldMk cId="2048571221" sldId="539"/>
        </pc:sldMkLst>
        <pc:spChg chg="add mod">
          <ac:chgData name="Jackie Lucas" userId="8dd7d526-cbc8-4cf2-9dd2-6c69b6084fd8" providerId="ADAL" clId="{AAB57D7E-986E-6146-B9DB-B0812835F31E}" dt="2023-12-03T23:23:23.380" v="14043"/>
          <ac:spMkLst>
            <pc:docMk/>
            <pc:sldMk cId="2048571221" sldId="539"/>
            <ac:spMk id="4" creationId="{0767BBC1-6300-188E-1530-8BE469EE43E0}"/>
          </ac:spMkLst>
        </pc:spChg>
        <pc:spChg chg="mod">
          <ac:chgData name="Jackie Lucas" userId="8dd7d526-cbc8-4cf2-9dd2-6c69b6084fd8" providerId="ADAL" clId="{AAB57D7E-986E-6146-B9DB-B0812835F31E}" dt="2023-12-03T23:28:30.277" v="14091"/>
          <ac:spMkLst>
            <pc:docMk/>
            <pc:sldMk cId="2048571221" sldId="539"/>
            <ac:spMk id="7" creationId="{985584DD-7E23-DEBC-55AE-7B77956B8E36}"/>
          </ac:spMkLst>
        </pc:spChg>
      </pc:sldChg>
      <pc:sldChg chg="addSp modSp add mod">
        <pc:chgData name="Jackie Lucas" userId="8dd7d526-cbc8-4cf2-9dd2-6c69b6084fd8" providerId="ADAL" clId="{AAB57D7E-986E-6146-B9DB-B0812835F31E}" dt="2023-12-03T23:28:30.277" v="14091"/>
        <pc:sldMkLst>
          <pc:docMk/>
          <pc:sldMk cId="3506506797" sldId="540"/>
        </pc:sldMkLst>
        <pc:spChg chg="add mod">
          <ac:chgData name="Jackie Lucas" userId="8dd7d526-cbc8-4cf2-9dd2-6c69b6084fd8" providerId="ADAL" clId="{AAB57D7E-986E-6146-B9DB-B0812835F31E}" dt="2023-12-03T23:22:24.843" v="14019"/>
          <ac:spMkLst>
            <pc:docMk/>
            <pc:sldMk cId="3506506797" sldId="540"/>
            <ac:spMk id="2" creationId="{7C1B6B6C-F5E7-4D61-2D93-90C2B555FF91}"/>
          </ac:spMkLst>
        </pc:spChg>
        <pc:spChg chg="mod">
          <ac:chgData name="Jackie Lucas" userId="8dd7d526-cbc8-4cf2-9dd2-6c69b6084fd8" providerId="ADAL" clId="{AAB57D7E-986E-6146-B9DB-B0812835F31E}" dt="2023-12-03T23:28:30.277" v="14091"/>
          <ac:spMkLst>
            <pc:docMk/>
            <pc:sldMk cId="3506506797" sldId="540"/>
            <ac:spMk id="6" creationId="{7DD1A4D7-D682-758A-2C40-5A8028C8D8EF}"/>
          </ac:spMkLst>
        </pc:spChg>
        <pc:spChg chg="mod">
          <ac:chgData name="Jackie Lucas" userId="8dd7d526-cbc8-4cf2-9dd2-6c69b6084fd8" providerId="ADAL" clId="{AAB57D7E-986E-6146-B9DB-B0812835F31E}" dt="2023-12-03T23:28:30.277" v="14091"/>
          <ac:spMkLst>
            <pc:docMk/>
            <pc:sldMk cId="3506506797" sldId="540"/>
            <ac:spMk id="7" creationId="{61DB6DE5-A84A-AA3E-2741-CC2D39B2D022}"/>
          </ac:spMkLst>
        </pc:spChg>
        <pc:spChg chg="mod">
          <ac:chgData name="Jackie Lucas" userId="8dd7d526-cbc8-4cf2-9dd2-6c69b6084fd8" providerId="ADAL" clId="{AAB57D7E-986E-6146-B9DB-B0812835F31E}" dt="2023-12-03T23:28:30.277" v="14091"/>
          <ac:spMkLst>
            <pc:docMk/>
            <pc:sldMk cId="3506506797" sldId="540"/>
            <ac:spMk id="8" creationId="{734405B9-0A94-07C9-9D84-A2E61B1CBCB5}"/>
          </ac:spMkLst>
        </pc:spChg>
        <pc:picChg chg="mod">
          <ac:chgData name="Jackie Lucas" userId="8dd7d526-cbc8-4cf2-9dd2-6c69b6084fd8" providerId="ADAL" clId="{AAB57D7E-986E-6146-B9DB-B0812835F31E}" dt="2023-12-03T04:44:12.427" v="11898" actId="2085"/>
          <ac:picMkLst>
            <pc:docMk/>
            <pc:sldMk cId="3506506797" sldId="540"/>
            <ac:picMk id="5" creationId="{2F81E58D-CE9F-BEA4-8E25-218688A061B1}"/>
          </ac:picMkLst>
        </pc:picChg>
      </pc:sldChg>
      <pc:sldChg chg="addSp modSp add mod ord">
        <pc:chgData name="Jackie Lucas" userId="8dd7d526-cbc8-4cf2-9dd2-6c69b6084fd8" providerId="ADAL" clId="{AAB57D7E-986E-6146-B9DB-B0812835F31E}" dt="2023-12-03T23:28:30.277" v="14091"/>
        <pc:sldMkLst>
          <pc:docMk/>
          <pc:sldMk cId="4235805839" sldId="541"/>
        </pc:sldMkLst>
        <pc:spChg chg="mod">
          <ac:chgData name="Jackie Lucas" userId="8dd7d526-cbc8-4cf2-9dd2-6c69b6084fd8" providerId="ADAL" clId="{AAB57D7E-986E-6146-B9DB-B0812835F31E}" dt="2023-12-03T01:18:40.804" v="9606" actId="20577"/>
          <ac:spMkLst>
            <pc:docMk/>
            <pc:sldMk cId="4235805839" sldId="541"/>
            <ac:spMk id="3" creationId="{99B0840A-400A-7FDA-461E-497B54E7106B}"/>
          </ac:spMkLst>
        </pc:spChg>
        <pc:spChg chg="add mod">
          <ac:chgData name="Jackie Lucas" userId="8dd7d526-cbc8-4cf2-9dd2-6c69b6084fd8" providerId="ADAL" clId="{AAB57D7E-986E-6146-B9DB-B0812835F31E}" dt="2023-12-03T23:23:19.681" v="14041"/>
          <ac:spMkLst>
            <pc:docMk/>
            <pc:sldMk cId="4235805839" sldId="541"/>
            <ac:spMk id="4" creationId="{2A21DF81-7215-68A0-4E1E-2E7FBC1FE845}"/>
          </ac:spMkLst>
        </pc:spChg>
        <pc:spChg chg="mod">
          <ac:chgData name="Jackie Lucas" userId="8dd7d526-cbc8-4cf2-9dd2-6c69b6084fd8" providerId="ADAL" clId="{AAB57D7E-986E-6146-B9DB-B0812835F31E}" dt="2023-12-03T23:28:30.277" v="14091"/>
          <ac:spMkLst>
            <pc:docMk/>
            <pc:sldMk cId="4235805839" sldId="541"/>
            <ac:spMk id="7" creationId="{985584DD-7E23-DEBC-55AE-7B77956B8E36}"/>
          </ac:spMkLst>
        </pc:spChg>
      </pc:sldChg>
      <pc:sldChg chg="addSp modSp add mod">
        <pc:chgData name="Jackie Lucas" userId="8dd7d526-cbc8-4cf2-9dd2-6c69b6084fd8" providerId="ADAL" clId="{AAB57D7E-986E-6146-B9DB-B0812835F31E}" dt="2023-12-03T23:23:45.829" v="14053"/>
        <pc:sldMkLst>
          <pc:docMk/>
          <pc:sldMk cId="1795401750" sldId="542"/>
        </pc:sldMkLst>
        <pc:spChg chg="add mod">
          <ac:chgData name="Jackie Lucas" userId="8dd7d526-cbc8-4cf2-9dd2-6c69b6084fd8" providerId="ADAL" clId="{AAB57D7E-986E-6146-B9DB-B0812835F31E}" dt="2023-12-03T23:23:45.829" v="14053"/>
          <ac:spMkLst>
            <pc:docMk/>
            <pc:sldMk cId="1795401750" sldId="542"/>
            <ac:spMk id="4" creationId="{B80C652B-5B98-731F-FCA6-69116096832D}"/>
          </ac:spMkLst>
        </pc:spChg>
        <pc:spChg chg="mod">
          <ac:chgData name="Jackie Lucas" userId="8dd7d526-cbc8-4cf2-9dd2-6c69b6084fd8" providerId="ADAL" clId="{AAB57D7E-986E-6146-B9DB-B0812835F31E}" dt="2023-12-03T03:52:56.391" v="10417" actId="20577"/>
          <ac:spMkLst>
            <pc:docMk/>
            <pc:sldMk cId="1795401750" sldId="542"/>
            <ac:spMk id="7" creationId="{985584DD-7E23-DEBC-55AE-7B77956B8E36}"/>
          </ac:spMkLst>
        </pc:spChg>
      </pc:sldChg>
      <pc:sldChg chg="addSp delSp modSp add mod">
        <pc:chgData name="Jackie Lucas" userId="8dd7d526-cbc8-4cf2-9dd2-6c69b6084fd8" providerId="ADAL" clId="{AAB57D7E-986E-6146-B9DB-B0812835F31E}" dt="2023-12-06T03:43:20.759" v="21017" actId="20577"/>
        <pc:sldMkLst>
          <pc:docMk/>
          <pc:sldMk cId="2904943277" sldId="543"/>
        </pc:sldMkLst>
        <pc:spChg chg="add del mod">
          <ac:chgData name="Jackie Lucas" userId="8dd7d526-cbc8-4cf2-9dd2-6c69b6084fd8" providerId="ADAL" clId="{AAB57D7E-986E-6146-B9DB-B0812835F31E}" dt="2023-12-05T22:15:45.637" v="19123" actId="478"/>
          <ac:spMkLst>
            <pc:docMk/>
            <pc:sldMk cId="2904943277" sldId="543"/>
            <ac:spMk id="4" creationId="{BE042BEB-F018-489C-35CC-C7DB10349D89}"/>
          </ac:spMkLst>
        </pc:spChg>
        <pc:spChg chg="add mod">
          <ac:chgData name="Jackie Lucas" userId="8dd7d526-cbc8-4cf2-9dd2-6c69b6084fd8" providerId="ADAL" clId="{AAB57D7E-986E-6146-B9DB-B0812835F31E}" dt="2023-12-03T23:23:17.261" v="14040"/>
          <ac:spMkLst>
            <pc:docMk/>
            <pc:sldMk cId="2904943277" sldId="543"/>
            <ac:spMk id="5" creationId="{4CD488BD-7807-38DB-71B6-CCD783E9A302}"/>
          </ac:spMkLst>
        </pc:spChg>
        <pc:spChg chg="mod">
          <ac:chgData name="Jackie Lucas" userId="8dd7d526-cbc8-4cf2-9dd2-6c69b6084fd8" providerId="ADAL" clId="{AAB57D7E-986E-6146-B9DB-B0812835F31E}" dt="2023-12-06T03:43:20.759" v="21017" actId="20577"/>
          <ac:spMkLst>
            <pc:docMk/>
            <pc:sldMk cId="2904943277" sldId="543"/>
            <ac:spMk id="7" creationId="{985584DD-7E23-DEBC-55AE-7B77956B8E36}"/>
          </ac:spMkLst>
        </pc:spChg>
      </pc:sldChg>
      <pc:sldChg chg="modSp add del">
        <pc:chgData name="Jackie Lucas" userId="8dd7d526-cbc8-4cf2-9dd2-6c69b6084fd8" providerId="ADAL" clId="{AAB57D7E-986E-6146-B9DB-B0812835F31E}" dt="2023-12-04T16:49:08.653" v="18053" actId="2696"/>
        <pc:sldMkLst>
          <pc:docMk/>
          <pc:sldMk cId="2414564027" sldId="5536"/>
        </pc:sldMkLst>
        <pc:spChg chg="mod">
          <ac:chgData name="Jackie Lucas" userId="8dd7d526-cbc8-4cf2-9dd2-6c69b6084fd8" providerId="ADAL" clId="{AAB57D7E-986E-6146-B9DB-B0812835F31E}" dt="2023-12-03T23:27:53.456" v="14089"/>
          <ac:spMkLst>
            <pc:docMk/>
            <pc:sldMk cId="2414564027" sldId="5536"/>
            <ac:spMk id="4" creationId="{FC091EDB-5217-CC70-5142-4C0AEE1D8AA3}"/>
          </ac:spMkLst>
        </pc:spChg>
        <pc:spChg chg="mod">
          <ac:chgData name="Jackie Lucas" userId="8dd7d526-cbc8-4cf2-9dd2-6c69b6084fd8" providerId="ADAL" clId="{AAB57D7E-986E-6146-B9DB-B0812835F31E}" dt="2023-12-03T23:28:30.277" v="14091"/>
          <ac:spMkLst>
            <pc:docMk/>
            <pc:sldMk cId="2414564027" sldId="5536"/>
            <ac:spMk id="6" creationId="{81DBCA45-4C23-6C21-DE08-3FE928D0ABC7}"/>
          </ac:spMkLst>
        </pc:spChg>
        <pc:spChg chg="mod">
          <ac:chgData name="Jackie Lucas" userId="8dd7d526-cbc8-4cf2-9dd2-6c69b6084fd8" providerId="ADAL" clId="{AAB57D7E-986E-6146-B9DB-B0812835F31E}" dt="2023-12-03T23:28:30.277" v="14091"/>
          <ac:spMkLst>
            <pc:docMk/>
            <pc:sldMk cId="2414564027" sldId="5536"/>
            <ac:spMk id="36" creationId="{9F813E1D-8689-ADDD-4B45-269FD0477A74}"/>
          </ac:spMkLst>
        </pc:spChg>
        <pc:spChg chg="mod">
          <ac:chgData name="Jackie Lucas" userId="8dd7d526-cbc8-4cf2-9dd2-6c69b6084fd8" providerId="ADAL" clId="{AAB57D7E-986E-6146-B9DB-B0812835F31E}" dt="2023-12-03T23:28:30.277" v="14091"/>
          <ac:spMkLst>
            <pc:docMk/>
            <pc:sldMk cId="2414564027" sldId="5536"/>
            <ac:spMk id="37" creationId="{2310DBC1-F01D-4761-394A-04449C9BFB38}"/>
          </ac:spMkLst>
        </pc:spChg>
        <pc:spChg chg="mod">
          <ac:chgData name="Jackie Lucas" userId="8dd7d526-cbc8-4cf2-9dd2-6c69b6084fd8" providerId="ADAL" clId="{AAB57D7E-986E-6146-B9DB-B0812835F31E}" dt="2023-12-03T23:28:30.277" v="14091"/>
          <ac:spMkLst>
            <pc:docMk/>
            <pc:sldMk cId="2414564027" sldId="5536"/>
            <ac:spMk id="42" creationId="{A0FFDE5C-BDE5-15F8-FA7C-E53500345C7D}"/>
          </ac:spMkLst>
        </pc:spChg>
        <pc:spChg chg="mod">
          <ac:chgData name="Jackie Lucas" userId="8dd7d526-cbc8-4cf2-9dd2-6c69b6084fd8" providerId="ADAL" clId="{AAB57D7E-986E-6146-B9DB-B0812835F31E}" dt="2023-12-03T23:28:30.277" v="14091"/>
          <ac:spMkLst>
            <pc:docMk/>
            <pc:sldMk cId="2414564027" sldId="5536"/>
            <ac:spMk id="43" creationId="{B98CFD54-4615-948E-5110-EE945D99C8F1}"/>
          </ac:spMkLst>
        </pc:spChg>
        <pc:spChg chg="mod">
          <ac:chgData name="Jackie Lucas" userId="8dd7d526-cbc8-4cf2-9dd2-6c69b6084fd8" providerId="ADAL" clId="{AAB57D7E-986E-6146-B9DB-B0812835F31E}" dt="2023-12-03T23:28:30.277" v="14091"/>
          <ac:spMkLst>
            <pc:docMk/>
            <pc:sldMk cId="2414564027" sldId="5536"/>
            <ac:spMk id="44" creationId="{DE3C6868-7980-EE17-A9E8-66A21F616842}"/>
          </ac:spMkLst>
        </pc:spChg>
        <pc:spChg chg="mod">
          <ac:chgData name="Jackie Lucas" userId="8dd7d526-cbc8-4cf2-9dd2-6c69b6084fd8" providerId="ADAL" clId="{AAB57D7E-986E-6146-B9DB-B0812835F31E}" dt="2023-12-03T23:28:30.277" v="14091"/>
          <ac:spMkLst>
            <pc:docMk/>
            <pc:sldMk cId="2414564027" sldId="5536"/>
            <ac:spMk id="45" creationId="{BF147638-4062-F8F8-4ABB-57B6CA90AB4E}"/>
          </ac:spMkLst>
        </pc:spChg>
        <pc:spChg chg="mod">
          <ac:chgData name="Jackie Lucas" userId="8dd7d526-cbc8-4cf2-9dd2-6c69b6084fd8" providerId="ADAL" clId="{AAB57D7E-986E-6146-B9DB-B0812835F31E}" dt="2023-12-03T23:28:30.277" v="14091"/>
          <ac:spMkLst>
            <pc:docMk/>
            <pc:sldMk cId="2414564027" sldId="5536"/>
            <ac:spMk id="46" creationId="{05CA8B2D-9DE6-2EE0-ADB2-A92F3BDA1C02}"/>
          </ac:spMkLst>
        </pc:spChg>
        <pc:spChg chg="mod">
          <ac:chgData name="Jackie Lucas" userId="8dd7d526-cbc8-4cf2-9dd2-6c69b6084fd8" providerId="ADAL" clId="{AAB57D7E-986E-6146-B9DB-B0812835F31E}" dt="2023-12-03T23:28:30.277" v="14091"/>
          <ac:spMkLst>
            <pc:docMk/>
            <pc:sldMk cId="2414564027" sldId="5536"/>
            <ac:spMk id="47" creationId="{03FB5EAD-AA64-2793-1E54-F6FB6BC84D6F}"/>
          </ac:spMkLst>
        </pc:spChg>
        <pc:spChg chg="mod">
          <ac:chgData name="Jackie Lucas" userId="8dd7d526-cbc8-4cf2-9dd2-6c69b6084fd8" providerId="ADAL" clId="{AAB57D7E-986E-6146-B9DB-B0812835F31E}" dt="2023-12-03T23:28:30.277" v="14091"/>
          <ac:spMkLst>
            <pc:docMk/>
            <pc:sldMk cId="2414564027" sldId="5536"/>
            <ac:spMk id="50" creationId="{35EEBE9E-4D4B-2AE2-4B9B-D1257A64FF2E}"/>
          </ac:spMkLst>
        </pc:spChg>
        <pc:spChg chg="mod">
          <ac:chgData name="Jackie Lucas" userId="8dd7d526-cbc8-4cf2-9dd2-6c69b6084fd8" providerId="ADAL" clId="{AAB57D7E-986E-6146-B9DB-B0812835F31E}" dt="2023-12-03T23:28:30.277" v="14091"/>
          <ac:spMkLst>
            <pc:docMk/>
            <pc:sldMk cId="2414564027" sldId="5536"/>
            <ac:spMk id="51" creationId="{EAF65564-AC56-D2BD-A0D5-082EAF141366}"/>
          </ac:spMkLst>
        </pc:spChg>
        <pc:spChg chg="mod">
          <ac:chgData name="Jackie Lucas" userId="8dd7d526-cbc8-4cf2-9dd2-6c69b6084fd8" providerId="ADAL" clId="{AAB57D7E-986E-6146-B9DB-B0812835F31E}" dt="2023-12-03T23:28:30.277" v="14091"/>
          <ac:spMkLst>
            <pc:docMk/>
            <pc:sldMk cId="2414564027" sldId="5536"/>
            <ac:spMk id="52" creationId="{AD844FF4-E72F-D506-6784-2C70A48457AE}"/>
          </ac:spMkLst>
        </pc:spChg>
        <pc:spChg chg="mod">
          <ac:chgData name="Jackie Lucas" userId="8dd7d526-cbc8-4cf2-9dd2-6c69b6084fd8" providerId="ADAL" clId="{AAB57D7E-986E-6146-B9DB-B0812835F31E}" dt="2023-12-03T23:28:30.277" v="14091"/>
          <ac:spMkLst>
            <pc:docMk/>
            <pc:sldMk cId="2414564027" sldId="5536"/>
            <ac:spMk id="63" creationId="{8709BD63-94DF-6C2A-51E5-0740DD05A427}"/>
          </ac:spMkLst>
        </pc:spChg>
      </pc:sldChg>
      <pc:sldChg chg="delSp modSp add del mod">
        <pc:chgData name="Jackie Lucas" userId="8dd7d526-cbc8-4cf2-9dd2-6c69b6084fd8" providerId="ADAL" clId="{AAB57D7E-986E-6146-B9DB-B0812835F31E}" dt="2023-12-04T16:49:08.587" v="18038" actId="2696"/>
        <pc:sldMkLst>
          <pc:docMk/>
          <pc:sldMk cId="1139054901" sldId="5549"/>
        </pc:sldMkLst>
        <pc:spChg chg="del">
          <ac:chgData name="Jackie Lucas" userId="8dd7d526-cbc8-4cf2-9dd2-6c69b6084fd8" providerId="ADAL" clId="{AAB57D7E-986E-6146-B9DB-B0812835F31E}" dt="2023-12-03T23:25:47.979" v="14080" actId="478"/>
          <ac:spMkLst>
            <pc:docMk/>
            <pc:sldMk cId="1139054901" sldId="5549"/>
            <ac:spMk id="4" creationId="{E82D7078-DDA3-7F4D-A77C-F31F2C9743AE}"/>
          </ac:spMkLst>
        </pc:spChg>
        <pc:spChg chg="mod">
          <ac:chgData name="Jackie Lucas" userId="8dd7d526-cbc8-4cf2-9dd2-6c69b6084fd8" providerId="ADAL" clId="{AAB57D7E-986E-6146-B9DB-B0812835F31E}" dt="2023-12-03T23:28:30.277" v="14091"/>
          <ac:spMkLst>
            <pc:docMk/>
            <pc:sldMk cId="1139054901" sldId="5549"/>
            <ac:spMk id="5" creationId="{209E5FAE-2B93-FB40-A042-24FB21FFE838}"/>
          </ac:spMkLst>
        </pc:spChg>
      </pc:sldChg>
      <pc:sldChg chg="modSp add del">
        <pc:chgData name="Jackie Lucas" userId="8dd7d526-cbc8-4cf2-9dd2-6c69b6084fd8" providerId="ADAL" clId="{AAB57D7E-986E-6146-B9DB-B0812835F31E}" dt="2023-12-04T16:49:08.596" v="18042" actId="2696"/>
        <pc:sldMkLst>
          <pc:docMk/>
          <pc:sldMk cId="4075865301" sldId="5555"/>
        </pc:sldMkLst>
        <pc:spChg chg="mod">
          <ac:chgData name="Jackie Lucas" userId="8dd7d526-cbc8-4cf2-9dd2-6c69b6084fd8" providerId="ADAL" clId="{AAB57D7E-986E-6146-B9DB-B0812835F31E}" dt="2023-12-03T23:27:53.456" v="14089"/>
          <ac:spMkLst>
            <pc:docMk/>
            <pc:sldMk cId="4075865301" sldId="5555"/>
            <ac:spMk id="3" creationId="{4BD65C85-C76E-34A1-633F-5F44433519E8}"/>
          </ac:spMkLst>
        </pc:spChg>
        <pc:spChg chg="mod">
          <ac:chgData name="Jackie Lucas" userId="8dd7d526-cbc8-4cf2-9dd2-6c69b6084fd8" providerId="ADAL" clId="{AAB57D7E-986E-6146-B9DB-B0812835F31E}" dt="2023-12-03T23:28:30.277" v="14091"/>
          <ac:spMkLst>
            <pc:docMk/>
            <pc:sldMk cId="4075865301" sldId="5555"/>
            <ac:spMk id="8" creationId="{25FDD52E-8B2D-69F7-00A9-C239E439A79C}"/>
          </ac:spMkLst>
        </pc:spChg>
        <pc:spChg chg="mod">
          <ac:chgData name="Jackie Lucas" userId="8dd7d526-cbc8-4cf2-9dd2-6c69b6084fd8" providerId="ADAL" clId="{AAB57D7E-986E-6146-B9DB-B0812835F31E}" dt="2023-12-03T23:28:30.277" v="14091"/>
          <ac:spMkLst>
            <pc:docMk/>
            <pc:sldMk cId="4075865301" sldId="5555"/>
            <ac:spMk id="9" creationId="{C22086B4-A39F-7FE2-5E73-26BD5842C08B}"/>
          </ac:spMkLst>
        </pc:spChg>
        <pc:spChg chg="mod">
          <ac:chgData name="Jackie Lucas" userId="8dd7d526-cbc8-4cf2-9dd2-6c69b6084fd8" providerId="ADAL" clId="{AAB57D7E-986E-6146-B9DB-B0812835F31E}" dt="2023-12-03T23:28:30.277" v="14091"/>
          <ac:spMkLst>
            <pc:docMk/>
            <pc:sldMk cId="4075865301" sldId="5555"/>
            <ac:spMk id="10" creationId="{FCCFF5DE-484C-442A-A22C-5D88FA1E82E6}"/>
          </ac:spMkLst>
        </pc:spChg>
        <pc:spChg chg="mod">
          <ac:chgData name="Jackie Lucas" userId="8dd7d526-cbc8-4cf2-9dd2-6c69b6084fd8" providerId="ADAL" clId="{AAB57D7E-986E-6146-B9DB-B0812835F31E}" dt="2023-12-03T23:28:30.277" v="14091"/>
          <ac:spMkLst>
            <pc:docMk/>
            <pc:sldMk cId="4075865301" sldId="5555"/>
            <ac:spMk id="20" creationId="{0A0BEE5E-BE3D-7A3B-9AC5-D8067453A25D}"/>
          </ac:spMkLst>
        </pc:spChg>
        <pc:spChg chg="mod">
          <ac:chgData name="Jackie Lucas" userId="8dd7d526-cbc8-4cf2-9dd2-6c69b6084fd8" providerId="ADAL" clId="{AAB57D7E-986E-6146-B9DB-B0812835F31E}" dt="2023-12-03T23:28:30.277" v="14091"/>
          <ac:spMkLst>
            <pc:docMk/>
            <pc:sldMk cId="4075865301" sldId="5555"/>
            <ac:spMk id="21" creationId="{EF70E14C-54AB-130F-369F-CFD32D550066}"/>
          </ac:spMkLst>
        </pc:spChg>
        <pc:spChg chg="mod">
          <ac:chgData name="Jackie Lucas" userId="8dd7d526-cbc8-4cf2-9dd2-6c69b6084fd8" providerId="ADAL" clId="{AAB57D7E-986E-6146-B9DB-B0812835F31E}" dt="2023-12-03T23:28:30.277" v="14091"/>
          <ac:spMkLst>
            <pc:docMk/>
            <pc:sldMk cId="4075865301" sldId="5555"/>
            <ac:spMk id="23" creationId="{5C7561B0-80E2-834C-5991-D6D331C49107}"/>
          </ac:spMkLst>
        </pc:spChg>
        <pc:spChg chg="mod">
          <ac:chgData name="Jackie Lucas" userId="8dd7d526-cbc8-4cf2-9dd2-6c69b6084fd8" providerId="ADAL" clId="{AAB57D7E-986E-6146-B9DB-B0812835F31E}" dt="2023-12-03T23:28:30.277" v="14091"/>
          <ac:spMkLst>
            <pc:docMk/>
            <pc:sldMk cId="4075865301" sldId="5555"/>
            <ac:spMk id="24" creationId="{3BE55F7C-759E-2F0F-AB4C-BEC570BB80D0}"/>
          </ac:spMkLst>
        </pc:spChg>
      </pc:sldChg>
      <pc:sldChg chg="modSp add del">
        <pc:chgData name="Jackie Lucas" userId="8dd7d526-cbc8-4cf2-9dd2-6c69b6084fd8" providerId="ADAL" clId="{AAB57D7E-986E-6146-B9DB-B0812835F31E}" dt="2023-12-04T16:49:08.793" v="18058" actId="2696"/>
        <pc:sldMkLst>
          <pc:docMk/>
          <pc:sldMk cId="2504985436" sldId="2076136810"/>
        </pc:sldMkLst>
        <pc:spChg chg="mod">
          <ac:chgData name="Jackie Lucas" userId="8dd7d526-cbc8-4cf2-9dd2-6c69b6084fd8" providerId="ADAL" clId="{AAB57D7E-986E-6146-B9DB-B0812835F31E}" dt="2023-12-03T23:27:53.456" v="14089"/>
          <ac:spMkLst>
            <pc:docMk/>
            <pc:sldMk cId="2504985436" sldId="2076136810"/>
            <ac:spMk id="3" creationId="{3D2679FC-D03C-082A-E820-D2018DE4A7F5}"/>
          </ac:spMkLst>
        </pc:spChg>
        <pc:spChg chg="mod">
          <ac:chgData name="Jackie Lucas" userId="8dd7d526-cbc8-4cf2-9dd2-6c69b6084fd8" providerId="ADAL" clId="{AAB57D7E-986E-6146-B9DB-B0812835F31E}" dt="2023-12-03T23:28:30.277" v="14091"/>
          <ac:spMkLst>
            <pc:docMk/>
            <pc:sldMk cId="2504985436" sldId="2076136810"/>
            <ac:spMk id="11" creationId="{00000000-0000-0000-0000-000000000000}"/>
          </ac:spMkLst>
        </pc:spChg>
        <pc:spChg chg="mod">
          <ac:chgData name="Jackie Lucas" userId="8dd7d526-cbc8-4cf2-9dd2-6c69b6084fd8" providerId="ADAL" clId="{AAB57D7E-986E-6146-B9DB-B0812835F31E}" dt="2023-12-03T23:28:30.277" v="14091"/>
          <ac:spMkLst>
            <pc:docMk/>
            <pc:sldMk cId="2504985436" sldId="2076136810"/>
            <ac:spMk id="12" creationId="{00000000-0000-0000-0000-000000000000}"/>
          </ac:spMkLst>
        </pc:spChg>
        <pc:spChg chg="mod">
          <ac:chgData name="Jackie Lucas" userId="8dd7d526-cbc8-4cf2-9dd2-6c69b6084fd8" providerId="ADAL" clId="{AAB57D7E-986E-6146-B9DB-B0812835F31E}" dt="2023-12-03T23:28:30.277" v="14091"/>
          <ac:spMkLst>
            <pc:docMk/>
            <pc:sldMk cId="2504985436" sldId="2076136810"/>
            <ac:spMk id="16" creationId="{94087971-5FC8-1D18-75CE-B6A131B537E6}"/>
          </ac:spMkLst>
        </pc:spChg>
        <pc:spChg chg="mod">
          <ac:chgData name="Jackie Lucas" userId="8dd7d526-cbc8-4cf2-9dd2-6c69b6084fd8" providerId="ADAL" clId="{AAB57D7E-986E-6146-B9DB-B0812835F31E}" dt="2023-12-03T23:28:30.277" v="14091"/>
          <ac:spMkLst>
            <pc:docMk/>
            <pc:sldMk cId="2504985436" sldId="2076136810"/>
            <ac:spMk id="17" creationId="{E56C36C7-0F85-3B45-E4F8-156E80C7062D}"/>
          </ac:spMkLst>
        </pc:spChg>
        <pc:spChg chg="mod">
          <ac:chgData name="Jackie Lucas" userId="8dd7d526-cbc8-4cf2-9dd2-6c69b6084fd8" providerId="ADAL" clId="{AAB57D7E-986E-6146-B9DB-B0812835F31E}" dt="2023-12-03T23:28:30.277" v="14091"/>
          <ac:spMkLst>
            <pc:docMk/>
            <pc:sldMk cId="2504985436" sldId="2076136810"/>
            <ac:spMk id="18" creationId="{5B97EE02-DBF0-F98B-89E4-E7E548D30DD8}"/>
          </ac:spMkLst>
        </pc:spChg>
        <pc:spChg chg="mod">
          <ac:chgData name="Jackie Lucas" userId="8dd7d526-cbc8-4cf2-9dd2-6c69b6084fd8" providerId="ADAL" clId="{AAB57D7E-986E-6146-B9DB-B0812835F31E}" dt="2023-12-03T23:28:30.277" v="14091"/>
          <ac:spMkLst>
            <pc:docMk/>
            <pc:sldMk cId="2504985436" sldId="2076136810"/>
            <ac:spMk id="19" creationId="{9A673A76-20FA-153A-A501-9ACCCA18E66D}"/>
          </ac:spMkLst>
        </pc:spChg>
        <pc:spChg chg="mod">
          <ac:chgData name="Jackie Lucas" userId="8dd7d526-cbc8-4cf2-9dd2-6c69b6084fd8" providerId="ADAL" clId="{AAB57D7E-986E-6146-B9DB-B0812835F31E}" dt="2023-12-03T23:28:30.277" v="14091"/>
          <ac:spMkLst>
            <pc:docMk/>
            <pc:sldMk cId="2504985436" sldId="2076136810"/>
            <ac:spMk id="20" creationId="{7249317C-40EF-54B4-DEAE-161D0743CFFD}"/>
          </ac:spMkLst>
        </pc:spChg>
        <pc:spChg chg="mod">
          <ac:chgData name="Jackie Lucas" userId="8dd7d526-cbc8-4cf2-9dd2-6c69b6084fd8" providerId="ADAL" clId="{AAB57D7E-986E-6146-B9DB-B0812835F31E}" dt="2023-12-03T23:28:30.277" v="14091"/>
          <ac:spMkLst>
            <pc:docMk/>
            <pc:sldMk cId="2504985436" sldId="2076136810"/>
            <ac:spMk id="21" creationId="{A50DDEDA-C60B-3AE4-AB08-264326308A04}"/>
          </ac:spMkLst>
        </pc:spChg>
        <pc:spChg chg="mod">
          <ac:chgData name="Jackie Lucas" userId="8dd7d526-cbc8-4cf2-9dd2-6c69b6084fd8" providerId="ADAL" clId="{AAB57D7E-986E-6146-B9DB-B0812835F31E}" dt="2023-12-03T23:28:30.277" v="14091"/>
          <ac:spMkLst>
            <pc:docMk/>
            <pc:sldMk cId="2504985436" sldId="2076136810"/>
            <ac:spMk id="23" creationId="{564668C7-D2CE-E4D5-284A-4EC80D483C54}"/>
          </ac:spMkLst>
        </pc:spChg>
        <pc:spChg chg="mod">
          <ac:chgData name="Jackie Lucas" userId="8dd7d526-cbc8-4cf2-9dd2-6c69b6084fd8" providerId="ADAL" clId="{AAB57D7E-986E-6146-B9DB-B0812835F31E}" dt="2023-12-03T23:28:30.277" v="14091"/>
          <ac:spMkLst>
            <pc:docMk/>
            <pc:sldMk cId="2504985436" sldId="2076136810"/>
            <ac:spMk id="25" creationId="{2B3D9F58-379C-8B01-347A-E372A0EE3906}"/>
          </ac:spMkLst>
        </pc:spChg>
        <pc:spChg chg="mod">
          <ac:chgData name="Jackie Lucas" userId="8dd7d526-cbc8-4cf2-9dd2-6c69b6084fd8" providerId="ADAL" clId="{AAB57D7E-986E-6146-B9DB-B0812835F31E}" dt="2023-12-03T23:28:30.277" v="14091"/>
          <ac:spMkLst>
            <pc:docMk/>
            <pc:sldMk cId="2504985436" sldId="2076136810"/>
            <ac:spMk id="37" creationId="{35400B77-2CE9-99C3-40F5-D5DD7B72F4DC}"/>
          </ac:spMkLst>
        </pc:spChg>
        <pc:spChg chg="mod">
          <ac:chgData name="Jackie Lucas" userId="8dd7d526-cbc8-4cf2-9dd2-6c69b6084fd8" providerId="ADAL" clId="{AAB57D7E-986E-6146-B9DB-B0812835F31E}" dt="2023-12-03T23:28:30.277" v="14091"/>
          <ac:spMkLst>
            <pc:docMk/>
            <pc:sldMk cId="2504985436" sldId="2076136810"/>
            <ac:spMk id="38" creationId="{162DA9D2-DB4E-E3A2-1FDE-2CB81A8572CB}"/>
          </ac:spMkLst>
        </pc:spChg>
      </pc:sldChg>
      <pc:sldChg chg="addSp modSp add del mod">
        <pc:chgData name="Jackie Lucas" userId="8dd7d526-cbc8-4cf2-9dd2-6c69b6084fd8" providerId="ADAL" clId="{AAB57D7E-986E-6146-B9DB-B0812835F31E}" dt="2023-12-03T23:26:36.500" v="14082" actId="2696"/>
        <pc:sldMkLst>
          <pc:docMk/>
          <pc:sldMk cId="380050075" sldId="2146846179"/>
        </pc:sldMkLst>
        <pc:spChg chg="add mod">
          <ac:chgData name="Jackie Lucas" userId="8dd7d526-cbc8-4cf2-9dd2-6c69b6084fd8" providerId="ADAL" clId="{AAB57D7E-986E-6146-B9DB-B0812835F31E}" dt="2023-12-03T23:20:53.205" v="13992" actId="1036"/>
          <ac:spMkLst>
            <pc:docMk/>
            <pc:sldMk cId="380050075" sldId="2146846179"/>
            <ac:spMk id="4" creationId="{06895A96-9E17-C68E-BC3E-E648EC40957F}"/>
          </ac:spMkLst>
        </pc:spChg>
      </pc:sldChg>
      <pc:sldChg chg="addSp delSp modSp add del mod">
        <pc:chgData name="Jackie Lucas" userId="8dd7d526-cbc8-4cf2-9dd2-6c69b6084fd8" providerId="ADAL" clId="{AAB57D7E-986E-6146-B9DB-B0812835F31E}" dt="2023-12-04T16:49:08.643" v="18050" actId="2696"/>
        <pc:sldMkLst>
          <pc:docMk/>
          <pc:sldMk cId="3342648739" sldId="2146846180"/>
        </pc:sldMkLst>
        <pc:spChg chg="del">
          <ac:chgData name="Jackie Lucas" userId="8dd7d526-cbc8-4cf2-9dd2-6c69b6084fd8" providerId="ADAL" clId="{AAB57D7E-986E-6146-B9DB-B0812835F31E}" dt="2023-12-03T23:18:39.348" v="13977" actId="478"/>
          <ac:spMkLst>
            <pc:docMk/>
            <pc:sldMk cId="3342648739" sldId="2146846180"/>
            <ac:spMk id="2" creationId="{C40C2A86-6D7F-1A8D-50BA-890FFC88114B}"/>
          </ac:spMkLst>
        </pc:spChg>
        <pc:spChg chg="mod">
          <ac:chgData name="Jackie Lucas" userId="8dd7d526-cbc8-4cf2-9dd2-6c69b6084fd8" providerId="ADAL" clId="{AAB57D7E-986E-6146-B9DB-B0812835F31E}" dt="2023-12-03T23:27:53.456" v="14089"/>
          <ac:spMkLst>
            <pc:docMk/>
            <pc:sldMk cId="3342648739" sldId="2146846180"/>
            <ac:spMk id="3" creationId="{EEAFF38E-1AF1-EFFA-3B3E-BA97DA031006}"/>
          </ac:spMkLst>
        </pc:spChg>
        <pc:spChg chg="add mod">
          <ac:chgData name="Jackie Lucas" userId="8dd7d526-cbc8-4cf2-9dd2-6c69b6084fd8" providerId="ADAL" clId="{AAB57D7E-986E-6146-B9DB-B0812835F31E}" dt="2023-12-03T23:20:39.302" v="13987"/>
          <ac:spMkLst>
            <pc:docMk/>
            <pc:sldMk cId="3342648739" sldId="2146846180"/>
            <ac:spMk id="5" creationId="{F20A6EE0-56E8-7E5F-E985-19263A052730}"/>
          </ac:spMkLst>
        </pc:spChg>
        <pc:spChg chg="mod">
          <ac:chgData name="Jackie Lucas" userId="8dd7d526-cbc8-4cf2-9dd2-6c69b6084fd8" providerId="ADAL" clId="{AAB57D7E-986E-6146-B9DB-B0812835F31E}" dt="2023-12-03T23:28:30.277" v="14091"/>
          <ac:spMkLst>
            <pc:docMk/>
            <pc:sldMk cId="3342648739" sldId="2146846180"/>
            <ac:spMk id="14" creationId="{DF2F0CBF-8711-19A8-BA65-4B194DF36084}"/>
          </ac:spMkLst>
        </pc:spChg>
        <pc:spChg chg="mod">
          <ac:chgData name="Jackie Lucas" userId="8dd7d526-cbc8-4cf2-9dd2-6c69b6084fd8" providerId="ADAL" clId="{AAB57D7E-986E-6146-B9DB-B0812835F31E}" dt="2023-12-03T23:28:30.277" v="14091"/>
          <ac:spMkLst>
            <pc:docMk/>
            <pc:sldMk cId="3342648739" sldId="2146846180"/>
            <ac:spMk id="15" creationId="{99A5F741-5130-6838-EFE9-FC14FADB2BB3}"/>
          </ac:spMkLst>
        </pc:spChg>
        <pc:spChg chg="mod">
          <ac:chgData name="Jackie Lucas" userId="8dd7d526-cbc8-4cf2-9dd2-6c69b6084fd8" providerId="ADAL" clId="{AAB57D7E-986E-6146-B9DB-B0812835F31E}" dt="2023-12-03T23:28:30.277" v="14091"/>
          <ac:spMkLst>
            <pc:docMk/>
            <pc:sldMk cId="3342648739" sldId="2146846180"/>
            <ac:spMk id="16" creationId="{F0978878-1308-7CBD-7952-380A0EE66C12}"/>
          </ac:spMkLst>
        </pc:spChg>
        <pc:spChg chg="mod">
          <ac:chgData name="Jackie Lucas" userId="8dd7d526-cbc8-4cf2-9dd2-6c69b6084fd8" providerId="ADAL" clId="{AAB57D7E-986E-6146-B9DB-B0812835F31E}" dt="2023-12-03T23:28:30.277" v="14091"/>
          <ac:spMkLst>
            <pc:docMk/>
            <pc:sldMk cId="3342648739" sldId="2146846180"/>
            <ac:spMk id="17" creationId="{6147A93B-2ADD-0FCE-1A55-DB9D6028A005}"/>
          </ac:spMkLst>
        </pc:spChg>
      </pc:sldChg>
      <pc:sldChg chg="delSp modSp add del mod modNotesTx">
        <pc:chgData name="Jackie Lucas" userId="8dd7d526-cbc8-4cf2-9dd2-6c69b6084fd8" providerId="ADAL" clId="{AAB57D7E-986E-6146-B9DB-B0812835F31E}" dt="2023-12-04T16:49:08.661" v="18055" actId="2696"/>
        <pc:sldMkLst>
          <pc:docMk/>
          <pc:sldMk cId="2384737716" sldId="2146846181"/>
        </pc:sldMkLst>
        <pc:spChg chg="mod">
          <ac:chgData name="Jackie Lucas" userId="8dd7d526-cbc8-4cf2-9dd2-6c69b6084fd8" providerId="ADAL" clId="{AAB57D7E-986E-6146-B9DB-B0812835F31E}" dt="2023-12-03T23:27:53.456" v="14089"/>
          <ac:spMkLst>
            <pc:docMk/>
            <pc:sldMk cId="2384737716" sldId="2146846181"/>
            <ac:spMk id="3" creationId="{4A7B2CD0-40F5-4B61-B1F4-F521651ED291}"/>
          </ac:spMkLst>
        </pc:spChg>
        <pc:spChg chg="mod">
          <ac:chgData name="Jackie Lucas" userId="8dd7d526-cbc8-4cf2-9dd2-6c69b6084fd8" providerId="ADAL" clId="{AAB57D7E-986E-6146-B9DB-B0812835F31E}" dt="2023-12-03T23:28:30.277" v="14091"/>
          <ac:spMkLst>
            <pc:docMk/>
            <pc:sldMk cId="2384737716" sldId="2146846181"/>
            <ac:spMk id="9" creationId="{41CE2A81-F54D-E9B9-9AAA-737489846195}"/>
          </ac:spMkLst>
        </pc:spChg>
        <pc:spChg chg="mod">
          <ac:chgData name="Jackie Lucas" userId="8dd7d526-cbc8-4cf2-9dd2-6c69b6084fd8" providerId="ADAL" clId="{AAB57D7E-986E-6146-B9DB-B0812835F31E}" dt="2023-12-03T23:28:30.277" v="14091"/>
          <ac:spMkLst>
            <pc:docMk/>
            <pc:sldMk cId="2384737716" sldId="2146846181"/>
            <ac:spMk id="10" creationId="{0FD1BAC0-DE83-BAA2-4F27-550AA32FB842}"/>
          </ac:spMkLst>
        </pc:spChg>
        <pc:picChg chg="mod">
          <ac:chgData name="Jackie Lucas" userId="8dd7d526-cbc8-4cf2-9dd2-6c69b6084fd8" providerId="ADAL" clId="{AAB57D7E-986E-6146-B9DB-B0812835F31E}" dt="2023-12-03T23:16:42.072" v="13954" actId="1076"/>
          <ac:picMkLst>
            <pc:docMk/>
            <pc:sldMk cId="2384737716" sldId="2146846181"/>
            <ac:picMk id="7" creationId="{8C146460-0045-A56F-A48A-04431B1A12CB}"/>
          </ac:picMkLst>
        </pc:picChg>
        <pc:picChg chg="del mod">
          <ac:chgData name="Jackie Lucas" userId="8dd7d526-cbc8-4cf2-9dd2-6c69b6084fd8" providerId="ADAL" clId="{AAB57D7E-986E-6146-B9DB-B0812835F31E}" dt="2023-12-03T23:16:46.504" v="13956" actId="478"/>
          <ac:picMkLst>
            <pc:docMk/>
            <pc:sldMk cId="2384737716" sldId="2146846181"/>
            <ac:picMk id="12" creationId="{49F06C18-A387-BDB3-BC4C-7B0FAD94A296}"/>
          </ac:picMkLst>
        </pc:picChg>
      </pc:sldChg>
      <pc:sldChg chg="addSp delSp modSp add del mod">
        <pc:chgData name="Jackie Lucas" userId="8dd7d526-cbc8-4cf2-9dd2-6c69b6084fd8" providerId="ADAL" clId="{AAB57D7E-986E-6146-B9DB-B0812835F31E}" dt="2023-12-04T16:49:08.611" v="18043" actId="2696"/>
        <pc:sldMkLst>
          <pc:docMk/>
          <pc:sldMk cId="2933418422" sldId="2146846182"/>
        </pc:sldMkLst>
        <pc:spChg chg="del">
          <ac:chgData name="Jackie Lucas" userId="8dd7d526-cbc8-4cf2-9dd2-6c69b6084fd8" providerId="ADAL" clId="{AAB57D7E-986E-6146-B9DB-B0812835F31E}" dt="2023-12-03T23:18:34.946" v="13976" actId="478"/>
          <ac:spMkLst>
            <pc:docMk/>
            <pc:sldMk cId="2933418422" sldId="2146846182"/>
            <ac:spMk id="2" creationId="{7F02B9E3-5752-BEC7-067A-A785A7122D70}"/>
          </ac:spMkLst>
        </pc:spChg>
        <pc:spChg chg="mod">
          <ac:chgData name="Jackie Lucas" userId="8dd7d526-cbc8-4cf2-9dd2-6c69b6084fd8" providerId="ADAL" clId="{AAB57D7E-986E-6146-B9DB-B0812835F31E}" dt="2023-12-03T23:27:53.456" v="14089"/>
          <ac:spMkLst>
            <pc:docMk/>
            <pc:sldMk cId="2933418422" sldId="2146846182"/>
            <ac:spMk id="3" creationId="{F069E1EF-9DB8-41E3-24DF-AE418702B758}"/>
          </ac:spMkLst>
        </pc:spChg>
        <pc:spChg chg="mod">
          <ac:chgData name="Jackie Lucas" userId="8dd7d526-cbc8-4cf2-9dd2-6c69b6084fd8" providerId="ADAL" clId="{AAB57D7E-986E-6146-B9DB-B0812835F31E}" dt="2023-12-03T23:27:53.456" v="14089"/>
          <ac:spMkLst>
            <pc:docMk/>
            <pc:sldMk cId="2933418422" sldId="2146846182"/>
            <ac:spMk id="4" creationId="{3714FBAB-621B-FA3F-5C55-F43825ED46D1}"/>
          </ac:spMkLst>
        </pc:spChg>
        <pc:spChg chg="add mod">
          <ac:chgData name="Jackie Lucas" userId="8dd7d526-cbc8-4cf2-9dd2-6c69b6084fd8" providerId="ADAL" clId="{AAB57D7E-986E-6146-B9DB-B0812835F31E}" dt="2023-12-03T23:20:42.557" v="13988"/>
          <ac:spMkLst>
            <pc:docMk/>
            <pc:sldMk cId="2933418422" sldId="2146846182"/>
            <ac:spMk id="5" creationId="{110AE9A3-FC1B-CBF5-A22B-9050ADE350A8}"/>
          </ac:spMkLst>
        </pc:spChg>
        <pc:spChg chg="mod">
          <ac:chgData name="Jackie Lucas" userId="8dd7d526-cbc8-4cf2-9dd2-6c69b6084fd8" providerId="ADAL" clId="{AAB57D7E-986E-6146-B9DB-B0812835F31E}" dt="2023-12-03T23:28:30.277" v="14091"/>
          <ac:spMkLst>
            <pc:docMk/>
            <pc:sldMk cId="2933418422" sldId="2146846182"/>
            <ac:spMk id="11" creationId="{6B9CE765-7810-D8C3-3579-64FFE022B202}"/>
          </ac:spMkLst>
        </pc:spChg>
      </pc:sldChg>
      <pc:sldChg chg="modSp add del">
        <pc:chgData name="Jackie Lucas" userId="8dd7d526-cbc8-4cf2-9dd2-6c69b6084fd8" providerId="ADAL" clId="{AAB57D7E-986E-6146-B9DB-B0812835F31E}" dt="2023-12-04T16:49:08.651" v="18052" actId="2696"/>
        <pc:sldMkLst>
          <pc:docMk/>
          <pc:sldMk cId="2675230084" sldId="2146846183"/>
        </pc:sldMkLst>
        <pc:spChg chg="mod">
          <ac:chgData name="Jackie Lucas" userId="8dd7d526-cbc8-4cf2-9dd2-6c69b6084fd8" providerId="ADAL" clId="{AAB57D7E-986E-6146-B9DB-B0812835F31E}" dt="2023-12-03T23:27:53.456" v="14089"/>
          <ac:spMkLst>
            <pc:docMk/>
            <pc:sldMk cId="2675230084" sldId="2146846183"/>
            <ac:spMk id="4" creationId="{181C0C28-1667-C4C3-DB7D-F9FB8DD18273}"/>
          </ac:spMkLst>
        </pc:spChg>
        <pc:spChg chg="mod">
          <ac:chgData name="Jackie Lucas" userId="8dd7d526-cbc8-4cf2-9dd2-6c69b6084fd8" providerId="ADAL" clId="{AAB57D7E-986E-6146-B9DB-B0812835F31E}" dt="2023-12-03T23:28:30.277" v="14091"/>
          <ac:spMkLst>
            <pc:docMk/>
            <pc:sldMk cId="2675230084" sldId="2146846183"/>
            <ac:spMk id="5" creationId="{91D08521-C483-CA45-5F0C-EACA773522A7}"/>
          </ac:spMkLst>
        </pc:spChg>
        <pc:spChg chg="mod">
          <ac:chgData name="Jackie Lucas" userId="8dd7d526-cbc8-4cf2-9dd2-6c69b6084fd8" providerId="ADAL" clId="{AAB57D7E-986E-6146-B9DB-B0812835F31E}" dt="2023-12-03T23:28:30.277" v="14091"/>
          <ac:spMkLst>
            <pc:docMk/>
            <pc:sldMk cId="2675230084" sldId="2146846183"/>
            <ac:spMk id="7" creationId="{2ABBA4D1-2CE5-D8AD-4D2B-26D635E481E1}"/>
          </ac:spMkLst>
        </pc:spChg>
        <pc:spChg chg="mod">
          <ac:chgData name="Jackie Lucas" userId="8dd7d526-cbc8-4cf2-9dd2-6c69b6084fd8" providerId="ADAL" clId="{AAB57D7E-986E-6146-B9DB-B0812835F31E}" dt="2023-12-03T23:28:30.277" v="14091"/>
          <ac:spMkLst>
            <pc:docMk/>
            <pc:sldMk cId="2675230084" sldId="2146846183"/>
            <ac:spMk id="9" creationId="{4A41F50C-93C0-8E25-6F4E-18C97F6C43A5}"/>
          </ac:spMkLst>
        </pc:spChg>
        <pc:spChg chg="mod">
          <ac:chgData name="Jackie Lucas" userId="8dd7d526-cbc8-4cf2-9dd2-6c69b6084fd8" providerId="ADAL" clId="{AAB57D7E-986E-6146-B9DB-B0812835F31E}" dt="2023-12-03T23:28:30.277" v="14091"/>
          <ac:spMkLst>
            <pc:docMk/>
            <pc:sldMk cId="2675230084" sldId="2146846183"/>
            <ac:spMk id="10" creationId="{D6CF9993-C3EE-2095-ED3B-5CCEC113E265}"/>
          </ac:spMkLst>
        </pc:spChg>
      </pc:sldChg>
      <pc:sldChg chg="delSp modSp add del mod">
        <pc:chgData name="Jackie Lucas" userId="8dd7d526-cbc8-4cf2-9dd2-6c69b6084fd8" providerId="ADAL" clId="{AAB57D7E-986E-6146-B9DB-B0812835F31E}" dt="2023-12-04T16:49:08.681" v="18056" actId="2696"/>
        <pc:sldMkLst>
          <pc:docMk/>
          <pc:sldMk cId="4233224616" sldId="2146846184"/>
        </pc:sldMkLst>
        <pc:spChg chg="mod">
          <ac:chgData name="Jackie Lucas" userId="8dd7d526-cbc8-4cf2-9dd2-6c69b6084fd8" providerId="ADAL" clId="{AAB57D7E-986E-6146-B9DB-B0812835F31E}" dt="2023-12-03T23:27:53.456" v="14089"/>
          <ac:spMkLst>
            <pc:docMk/>
            <pc:sldMk cId="4233224616" sldId="2146846184"/>
            <ac:spMk id="3" creationId="{3694D062-B9A6-DA2B-AEFB-45781BCBC853}"/>
          </ac:spMkLst>
        </pc:spChg>
        <pc:spChg chg="del">
          <ac:chgData name="Jackie Lucas" userId="8dd7d526-cbc8-4cf2-9dd2-6c69b6084fd8" providerId="ADAL" clId="{AAB57D7E-986E-6146-B9DB-B0812835F31E}" dt="2023-12-03T23:20:13.058" v="13986" actId="478"/>
          <ac:spMkLst>
            <pc:docMk/>
            <pc:sldMk cId="4233224616" sldId="2146846184"/>
            <ac:spMk id="4" creationId="{9B632E22-2084-D662-0EE3-4C4A3401691F}"/>
          </ac:spMkLst>
        </pc:spChg>
        <pc:spChg chg="mod">
          <ac:chgData name="Jackie Lucas" userId="8dd7d526-cbc8-4cf2-9dd2-6c69b6084fd8" providerId="ADAL" clId="{AAB57D7E-986E-6146-B9DB-B0812835F31E}" dt="2023-12-03T23:28:30.277" v="14091"/>
          <ac:spMkLst>
            <pc:docMk/>
            <pc:sldMk cId="4233224616" sldId="2146846184"/>
            <ac:spMk id="5" creationId="{3130B5AF-5CD1-C6FF-DAEB-3AE99C79A74C}"/>
          </ac:spMkLst>
        </pc:spChg>
      </pc:sldChg>
      <pc:sldChg chg="addSp delSp modSp add del mod">
        <pc:chgData name="Jackie Lucas" userId="8dd7d526-cbc8-4cf2-9dd2-6c69b6084fd8" providerId="ADAL" clId="{AAB57D7E-986E-6146-B9DB-B0812835F31E}" dt="2023-12-04T16:49:08.616" v="18046" actId="2696"/>
        <pc:sldMkLst>
          <pc:docMk/>
          <pc:sldMk cId="1140545555" sldId="2146846185"/>
        </pc:sldMkLst>
        <pc:spChg chg="mod">
          <ac:chgData name="Jackie Lucas" userId="8dd7d526-cbc8-4cf2-9dd2-6c69b6084fd8" providerId="ADAL" clId="{AAB57D7E-986E-6146-B9DB-B0812835F31E}" dt="2023-12-03T23:27:53.456" v="14089"/>
          <ac:spMkLst>
            <pc:docMk/>
            <pc:sldMk cId="1140545555" sldId="2146846185"/>
            <ac:spMk id="3" creationId="{3694D062-B9A6-DA2B-AEFB-45781BCBC853}"/>
          </ac:spMkLst>
        </pc:spChg>
        <pc:spChg chg="del">
          <ac:chgData name="Jackie Lucas" userId="8dd7d526-cbc8-4cf2-9dd2-6c69b6084fd8" providerId="ADAL" clId="{AAB57D7E-986E-6146-B9DB-B0812835F31E}" dt="2023-12-03T23:27:19.953" v="14087" actId="478"/>
          <ac:spMkLst>
            <pc:docMk/>
            <pc:sldMk cId="1140545555" sldId="2146846185"/>
            <ac:spMk id="4" creationId="{9B632E22-2084-D662-0EE3-4C4A3401691F}"/>
          </ac:spMkLst>
        </pc:spChg>
        <pc:spChg chg="add del mod">
          <ac:chgData name="Jackie Lucas" userId="8dd7d526-cbc8-4cf2-9dd2-6c69b6084fd8" providerId="ADAL" clId="{AAB57D7E-986E-6146-B9DB-B0812835F31E}" dt="2023-12-03T23:28:30.277" v="14091"/>
          <ac:spMkLst>
            <pc:docMk/>
            <pc:sldMk cId="1140545555" sldId="2146846185"/>
            <ac:spMk id="5" creationId="{3130B5AF-5CD1-C6FF-DAEB-3AE99C79A74C}"/>
          </ac:spMkLst>
        </pc:spChg>
        <pc:spChg chg="add del mod">
          <ac:chgData name="Jackie Lucas" userId="8dd7d526-cbc8-4cf2-9dd2-6c69b6084fd8" providerId="ADAL" clId="{AAB57D7E-986E-6146-B9DB-B0812835F31E}" dt="2023-12-03T23:27:16.831" v="14086" actId="478"/>
          <ac:spMkLst>
            <pc:docMk/>
            <pc:sldMk cId="1140545555" sldId="2146846185"/>
            <ac:spMk id="7" creationId="{6E1269A2-E589-5E36-8F0F-EA85703B8B34}"/>
          </ac:spMkLst>
        </pc:spChg>
      </pc:sldChg>
      <pc:sldChg chg="delSp modSp add del mod">
        <pc:chgData name="Jackie Lucas" userId="8dd7d526-cbc8-4cf2-9dd2-6c69b6084fd8" providerId="ADAL" clId="{AAB57D7E-986E-6146-B9DB-B0812835F31E}" dt="2023-12-04T16:49:08.619" v="18048" actId="2696"/>
        <pc:sldMkLst>
          <pc:docMk/>
          <pc:sldMk cId="3309863708" sldId="2146846186"/>
        </pc:sldMkLst>
        <pc:spChg chg="mod">
          <ac:chgData name="Jackie Lucas" userId="8dd7d526-cbc8-4cf2-9dd2-6c69b6084fd8" providerId="ADAL" clId="{AAB57D7E-986E-6146-B9DB-B0812835F31E}" dt="2023-12-03T23:27:53.456" v="14089"/>
          <ac:spMkLst>
            <pc:docMk/>
            <pc:sldMk cId="3309863708" sldId="2146846186"/>
            <ac:spMk id="3" creationId="{3694D062-B9A6-DA2B-AEFB-45781BCBC853}"/>
          </ac:spMkLst>
        </pc:spChg>
        <pc:spChg chg="del">
          <ac:chgData name="Jackie Lucas" userId="8dd7d526-cbc8-4cf2-9dd2-6c69b6084fd8" providerId="ADAL" clId="{AAB57D7E-986E-6146-B9DB-B0812835F31E}" dt="2023-12-03T23:25:03.730" v="14076" actId="478"/>
          <ac:spMkLst>
            <pc:docMk/>
            <pc:sldMk cId="3309863708" sldId="2146846186"/>
            <ac:spMk id="4" creationId="{9B632E22-2084-D662-0EE3-4C4A3401691F}"/>
          </ac:spMkLst>
        </pc:spChg>
        <pc:spChg chg="mod">
          <ac:chgData name="Jackie Lucas" userId="8dd7d526-cbc8-4cf2-9dd2-6c69b6084fd8" providerId="ADAL" clId="{AAB57D7E-986E-6146-B9DB-B0812835F31E}" dt="2023-12-03T23:28:30.277" v="14091"/>
          <ac:spMkLst>
            <pc:docMk/>
            <pc:sldMk cId="3309863708" sldId="2146846186"/>
            <ac:spMk id="5" creationId="{3130B5AF-5CD1-C6FF-DAEB-3AE99C79A74C}"/>
          </ac:spMkLst>
        </pc:spChg>
      </pc:sldChg>
      <pc:sldChg chg="modSp add del">
        <pc:chgData name="Jackie Lucas" userId="8dd7d526-cbc8-4cf2-9dd2-6c69b6084fd8" providerId="ADAL" clId="{AAB57D7E-986E-6146-B9DB-B0812835F31E}" dt="2023-12-04T16:49:08.614" v="18045" actId="2696"/>
        <pc:sldMkLst>
          <pc:docMk/>
          <pc:sldMk cId="1666290220" sldId="2146846187"/>
        </pc:sldMkLst>
        <pc:spChg chg="mod">
          <ac:chgData name="Jackie Lucas" userId="8dd7d526-cbc8-4cf2-9dd2-6c69b6084fd8" providerId="ADAL" clId="{AAB57D7E-986E-6146-B9DB-B0812835F31E}" dt="2023-12-03T23:27:53.456" v="14089"/>
          <ac:spMkLst>
            <pc:docMk/>
            <pc:sldMk cId="1666290220" sldId="2146846187"/>
            <ac:spMk id="3" creationId="{3694D062-B9A6-DA2B-AEFB-45781BCBC853}"/>
          </ac:spMkLst>
        </pc:spChg>
        <pc:spChg chg="mod">
          <ac:chgData name="Jackie Lucas" userId="8dd7d526-cbc8-4cf2-9dd2-6c69b6084fd8" providerId="ADAL" clId="{AAB57D7E-986E-6146-B9DB-B0812835F31E}" dt="2023-12-03T23:28:30.277" v="14091"/>
          <ac:spMkLst>
            <pc:docMk/>
            <pc:sldMk cId="1666290220" sldId="2146846187"/>
            <ac:spMk id="5" creationId="{3130B5AF-5CD1-C6FF-DAEB-3AE99C79A74C}"/>
          </ac:spMkLst>
        </pc:spChg>
      </pc:sldChg>
      <pc:sldChg chg="modSp add del">
        <pc:chgData name="Jackie Lucas" userId="8dd7d526-cbc8-4cf2-9dd2-6c69b6084fd8" providerId="ADAL" clId="{AAB57D7E-986E-6146-B9DB-B0812835F31E}" dt="2023-12-04T16:49:08.613" v="18044" actId="2696"/>
        <pc:sldMkLst>
          <pc:docMk/>
          <pc:sldMk cId="359443310" sldId="2146846188"/>
        </pc:sldMkLst>
        <pc:spChg chg="mod">
          <ac:chgData name="Jackie Lucas" userId="8dd7d526-cbc8-4cf2-9dd2-6c69b6084fd8" providerId="ADAL" clId="{AAB57D7E-986E-6146-B9DB-B0812835F31E}" dt="2023-12-03T23:27:53.456" v="14089"/>
          <ac:spMkLst>
            <pc:docMk/>
            <pc:sldMk cId="359443310" sldId="2146846188"/>
            <ac:spMk id="3" creationId="{3694D062-B9A6-DA2B-AEFB-45781BCBC853}"/>
          </ac:spMkLst>
        </pc:spChg>
        <pc:spChg chg="mod">
          <ac:chgData name="Jackie Lucas" userId="8dd7d526-cbc8-4cf2-9dd2-6c69b6084fd8" providerId="ADAL" clId="{AAB57D7E-986E-6146-B9DB-B0812835F31E}" dt="2023-12-03T23:28:30.277" v="14091"/>
          <ac:spMkLst>
            <pc:docMk/>
            <pc:sldMk cId="359443310" sldId="2146846188"/>
            <ac:spMk id="5" creationId="{3130B5AF-5CD1-C6FF-DAEB-3AE99C79A74C}"/>
          </ac:spMkLst>
        </pc:spChg>
      </pc:sldChg>
      <pc:sldChg chg="modSp add del">
        <pc:chgData name="Jackie Lucas" userId="8dd7d526-cbc8-4cf2-9dd2-6c69b6084fd8" providerId="ADAL" clId="{AAB57D7E-986E-6146-B9DB-B0812835F31E}" dt="2023-12-04T16:49:08.589" v="18039" actId="2696"/>
        <pc:sldMkLst>
          <pc:docMk/>
          <pc:sldMk cId="2702834518" sldId="2146846189"/>
        </pc:sldMkLst>
        <pc:spChg chg="mod">
          <ac:chgData name="Jackie Lucas" userId="8dd7d526-cbc8-4cf2-9dd2-6c69b6084fd8" providerId="ADAL" clId="{AAB57D7E-986E-6146-B9DB-B0812835F31E}" dt="2023-12-03T23:27:53.456" v="14089"/>
          <ac:spMkLst>
            <pc:docMk/>
            <pc:sldMk cId="2702834518" sldId="2146846189"/>
            <ac:spMk id="3" creationId="{3694D062-B9A6-DA2B-AEFB-45781BCBC853}"/>
          </ac:spMkLst>
        </pc:spChg>
        <pc:spChg chg="mod">
          <ac:chgData name="Jackie Lucas" userId="8dd7d526-cbc8-4cf2-9dd2-6c69b6084fd8" providerId="ADAL" clId="{AAB57D7E-986E-6146-B9DB-B0812835F31E}" dt="2023-12-03T23:28:30.277" v="14091"/>
          <ac:spMkLst>
            <pc:docMk/>
            <pc:sldMk cId="2702834518" sldId="2146846189"/>
            <ac:spMk id="5" creationId="{3130B5AF-5CD1-C6FF-DAEB-3AE99C79A74C}"/>
          </ac:spMkLst>
        </pc:spChg>
      </pc:sldChg>
      <pc:sldChg chg="modSp add del">
        <pc:chgData name="Jackie Lucas" userId="8dd7d526-cbc8-4cf2-9dd2-6c69b6084fd8" providerId="ADAL" clId="{AAB57D7E-986E-6146-B9DB-B0812835F31E}" dt="2023-12-04T16:49:08.618" v="18047" actId="2696"/>
        <pc:sldMkLst>
          <pc:docMk/>
          <pc:sldMk cId="504455036" sldId="2146846192"/>
        </pc:sldMkLst>
        <pc:spChg chg="mod">
          <ac:chgData name="Jackie Lucas" userId="8dd7d526-cbc8-4cf2-9dd2-6c69b6084fd8" providerId="ADAL" clId="{AAB57D7E-986E-6146-B9DB-B0812835F31E}" dt="2023-12-03T23:27:53.456" v="14089"/>
          <ac:spMkLst>
            <pc:docMk/>
            <pc:sldMk cId="504455036" sldId="2146846192"/>
            <ac:spMk id="4" creationId="{181C0C28-1667-C4C3-DB7D-F9FB8DD18273}"/>
          </ac:spMkLst>
        </pc:spChg>
        <pc:spChg chg="mod">
          <ac:chgData name="Jackie Lucas" userId="8dd7d526-cbc8-4cf2-9dd2-6c69b6084fd8" providerId="ADAL" clId="{AAB57D7E-986E-6146-B9DB-B0812835F31E}" dt="2023-12-03T23:28:30.277" v="14091"/>
          <ac:spMkLst>
            <pc:docMk/>
            <pc:sldMk cId="504455036" sldId="2146846192"/>
            <ac:spMk id="5" creationId="{91D08521-C483-CA45-5F0C-EACA773522A7}"/>
          </ac:spMkLst>
        </pc:spChg>
        <pc:spChg chg="mod">
          <ac:chgData name="Jackie Lucas" userId="8dd7d526-cbc8-4cf2-9dd2-6c69b6084fd8" providerId="ADAL" clId="{AAB57D7E-986E-6146-B9DB-B0812835F31E}" dt="2023-12-03T23:28:30.277" v="14091"/>
          <ac:spMkLst>
            <pc:docMk/>
            <pc:sldMk cId="504455036" sldId="2146846192"/>
            <ac:spMk id="7" creationId="{2ABBA4D1-2CE5-D8AD-4D2B-26D635E481E1}"/>
          </ac:spMkLst>
        </pc:spChg>
        <pc:spChg chg="mod">
          <ac:chgData name="Jackie Lucas" userId="8dd7d526-cbc8-4cf2-9dd2-6c69b6084fd8" providerId="ADAL" clId="{AAB57D7E-986E-6146-B9DB-B0812835F31E}" dt="2023-12-03T23:28:30.277" v="14091"/>
          <ac:spMkLst>
            <pc:docMk/>
            <pc:sldMk cId="504455036" sldId="2146846192"/>
            <ac:spMk id="9" creationId="{4A41F50C-93C0-8E25-6F4E-18C97F6C43A5}"/>
          </ac:spMkLst>
        </pc:spChg>
        <pc:spChg chg="mod">
          <ac:chgData name="Jackie Lucas" userId="8dd7d526-cbc8-4cf2-9dd2-6c69b6084fd8" providerId="ADAL" clId="{AAB57D7E-986E-6146-B9DB-B0812835F31E}" dt="2023-12-03T23:28:30.277" v="14091"/>
          <ac:spMkLst>
            <pc:docMk/>
            <pc:sldMk cId="504455036" sldId="2146846192"/>
            <ac:spMk id="10" creationId="{D079A297-630A-F35F-B458-9F177C7E716A}"/>
          </ac:spMkLst>
        </pc:spChg>
      </pc:sldChg>
      <pc:sldChg chg="modSp add del">
        <pc:chgData name="Jackie Lucas" userId="8dd7d526-cbc8-4cf2-9dd2-6c69b6084fd8" providerId="ADAL" clId="{AAB57D7E-986E-6146-B9DB-B0812835F31E}" dt="2023-12-04T16:49:08.655" v="18054" actId="2696"/>
        <pc:sldMkLst>
          <pc:docMk/>
          <pc:sldMk cId="401692073" sldId="2146846194"/>
        </pc:sldMkLst>
        <pc:spChg chg="mod">
          <ac:chgData name="Jackie Lucas" userId="8dd7d526-cbc8-4cf2-9dd2-6c69b6084fd8" providerId="ADAL" clId="{AAB57D7E-986E-6146-B9DB-B0812835F31E}" dt="2023-12-03T23:27:53.456" v="14089"/>
          <ac:spMkLst>
            <pc:docMk/>
            <pc:sldMk cId="401692073" sldId="2146846194"/>
            <ac:spMk id="4" creationId="{FC091EDB-5217-CC70-5142-4C0AEE1D8AA3}"/>
          </ac:spMkLst>
        </pc:spChg>
        <pc:spChg chg="mod">
          <ac:chgData name="Jackie Lucas" userId="8dd7d526-cbc8-4cf2-9dd2-6c69b6084fd8" providerId="ADAL" clId="{AAB57D7E-986E-6146-B9DB-B0812835F31E}" dt="2023-12-03T23:28:30.277" v="14091"/>
          <ac:spMkLst>
            <pc:docMk/>
            <pc:sldMk cId="401692073" sldId="2146846194"/>
            <ac:spMk id="7" creationId="{791CAA1C-9AA8-7D30-710A-25F39A865CEA}"/>
          </ac:spMkLst>
        </pc:spChg>
        <pc:spChg chg="mod">
          <ac:chgData name="Jackie Lucas" userId="8dd7d526-cbc8-4cf2-9dd2-6c69b6084fd8" providerId="ADAL" clId="{AAB57D7E-986E-6146-B9DB-B0812835F31E}" dt="2023-12-03T23:28:30.277" v="14091"/>
          <ac:spMkLst>
            <pc:docMk/>
            <pc:sldMk cId="401692073" sldId="2146846194"/>
            <ac:spMk id="9" creationId="{1B0105D5-64EE-FC88-6E39-591DE3985E4E}"/>
          </ac:spMkLst>
        </pc:spChg>
        <pc:spChg chg="mod">
          <ac:chgData name="Jackie Lucas" userId="8dd7d526-cbc8-4cf2-9dd2-6c69b6084fd8" providerId="ADAL" clId="{AAB57D7E-986E-6146-B9DB-B0812835F31E}" dt="2023-12-03T23:28:30.277" v="14091"/>
          <ac:spMkLst>
            <pc:docMk/>
            <pc:sldMk cId="401692073" sldId="2146846194"/>
            <ac:spMk id="10" creationId="{90C1DFB8-289B-797A-992C-972351960F05}"/>
          </ac:spMkLst>
        </pc:spChg>
      </pc:sldChg>
      <pc:sldChg chg="modSp add del">
        <pc:chgData name="Jackie Lucas" userId="8dd7d526-cbc8-4cf2-9dd2-6c69b6084fd8" providerId="ADAL" clId="{AAB57D7E-986E-6146-B9DB-B0812835F31E}" dt="2023-12-04T16:49:08.593" v="18041" actId="2696"/>
        <pc:sldMkLst>
          <pc:docMk/>
          <pc:sldMk cId="1395311988" sldId="2146846195"/>
        </pc:sldMkLst>
        <pc:spChg chg="mod">
          <ac:chgData name="Jackie Lucas" userId="8dd7d526-cbc8-4cf2-9dd2-6c69b6084fd8" providerId="ADAL" clId="{AAB57D7E-986E-6146-B9DB-B0812835F31E}" dt="2023-12-03T23:27:53.456" v="14089"/>
          <ac:spMkLst>
            <pc:docMk/>
            <pc:sldMk cId="1395311988" sldId="2146846195"/>
            <ac:spMk id="4" creationId="{FC091EDB-5217-CC70-5142-4C0AEE1D8AA3}"/>
          </ac:spMkLst>
        </pc:spChg>
        <pc:spChg chg="mod">
          <ac:chgData name="Jackie Lucas" userId="8dd7d526-cbc8-4cf2-9dd2-6c69b6084fd8" providerId="ADAL" clId="{AAB57D7E-986E-6146-B9DB-B0812835F31E}" dt="2023-12-03T23:28:30.277" v="14091"/>
          <ac:spMkLst>
            <pc:docMk/>
            <pc:sldMk cId="1395311988" sldId="2146846195"/>
            <ac:spMk id="6" creationId="{81DBCA45-4C23-6C21-DE08-3FE928D0ABC7}"/>
          </ac:spMkLst>
        </pc:spChg>
      </pc:sldChg>
      <pc:sldChg chg="modSp add del">
        <pc:chgData name="Jackie Lucas" userId="8dd7d526-cbc8-4cf2-9dd2-6c69b6084fd8" providerId="ADAL" clId="{AAB57D7E-986E-6146-B9DB-B0812835F31E}" dt="2023-12-04T16:49:08.620" v="18049" actId="2696"/>
        <pc:sldMkLst>
          <pc:docMk/>
          <pc:sldMk cId="2304774026" sldId="2146846196"/>
        </pc:sldMkLst>
        <pc:spChg chg="mod">
          <ac:chgData name="Jackie Lucas" userId="8dd7d526-cbc8-4cf2-9dd2-6c69b6084fd8" providerId="ADAL" clId="{AAB57D7E-986E-6146-B9DB-B0812835F31E}" dt="2023-12-03T23:27:53.456" v="14089"/>
          <ac:spMkLst>
            <pc:docMk/>
            <pc:sldMk cId="2304774026" sldId="2146846196"/>
            <ac:spMk id="4" creationId="{FC091EDB-5217-CC70-5142-4C0AEE1D8AA3}"/>
          </ac:spMkLst>
        </pc:spChg>
        <pc:spChg chg="mod">
          <ac:chgData name="Jackie Lucas" userId="8dd7d526-cbc8-4cf2-9dd2-6c69b6084fd8" providerId="ADAL" clId="{AAB57D7E-986E-6146-B9DB-B0812835F31E}" dt="2023-12-03T23:28:30.277" v="14091"/>
          <ac:spMkLst>
            <pc:docMk/>
            <pc:sldMk cId="2304774026" sldId="2146846196"/>
            <ac:spMk id="6" creationId="{81DBCA45-4C23-6C21-DE08-3FE928D0ABC7}"/>
          </ac:spMkLst>
        </pc:spChg>
        <pc:spChg chg="mod">
          <ac:chgData name="Jackie Lucas" userId="8dd7d526-cbc8-4cf2-9dd2-6c69b6084fd8" providerId="ADAL" clId="{AAB57D7E-986E-6146-B9DB-B0812835F31E}" dt="2023-12-03T23:28:30.277" v="14091"/>
          <ac:spMkLst>
            <pc:docMk/>
            <pc:sldMk cId="2304774026" sldId="2146846196"/>
            <ac:spMk id="9" creationId="{1ED14426-A9C9-FAEE-E5BD-175937E4A879}"/>
          </ac:spMkLst>
        </pc:spChg>
        <pc:spChg chg="mod">
          <ac:chgData name="Jackie Lucas" userId="8dd7d526-cbc8-4cf2-9dd2-6c69b6084fd8" providerId="ADAL" clId="{AAB57D7E-986E-6146-B9DB-B0812835F31E}" dt="2023-12-03T23:28:30.277" v="14091"/>
          <ac:spMkLst>
            <pc:docMk/>
            <pc:sldMk cId="2304774026" sldId="2146846196"/>
            <ac:spMk id="10" creationId="{E1D52DFF-6F78-4B1D-7888-99C38FB6EF88}"/>
          </ac:spMkLst>
        </pc:spChg>
        <pc:spChg chg="mod">
          <ac:chgData name="Jackie Lucas" userId="8dd7d526-cbc8-4cf2-9dd2-6c69b6084fd8" providerId="ADAL" clId="{AAB57D7E-986E-6146-B9DB-B0812835F31E}" dt="2023-12-03T23:28:30.277" v="14091"/>
          <ac:spMkLst>
            <pc:docMk/>
            <pc:sldMk cId="2304774026" sldId="2146846196"/>
            <ac:spMk id="11" creationId="{3355E707-A4AC-D146-D03B-1D4B36D22C80}"/>
          </ac:spMkLst>
        </pc:spChg>
      </pc:sldChg>
      <pc:sldChg chg="modSp add del">
        <pc:chgData name="Jackie Lucas" userId="8dd7d526-cbc8-4cf2-9dd2-6c69b6084fd8" providerId="ADAL" clId="{AAB57D7E-986E-6146-B9DB-B0812835F31E}" dt="2023-12-04T16:49:08.591" v="18040" actId="2696"/>
        <pc:sldMkLst>
          <pc:docMk/>
          <pc:sldMk cId="145564043" sldId="2146846197"/>
        </pc:sldMkLst>
        <pc:spChg chg="mod">
          <ac:chgData name="Jackie Lucas" userId="8dd7d526-cbc8-4cf2-9dd2-6c69b6084fd8" providerId="ADAL" clId="{AAB57D7E-986E-6146-B9DB-B0812835F31E}" dt="2023-12-03T23:27:53.456" v="14089"/>
          <ac:spMkLst>
            <pc:docMk/>
            <pc:sldMk cId="145564043" sldId="2146846197"/>
            <ac:spMk id="4" creationId="{A8AB8B1F-E93A-BF4F-9E68-458D71F12F86}"/>
          </ac:spMkLst>
        </pc:spChg>
        <pc:spChg chg="mod">
          <ac:chgData name="Jackie Lucas" userId="8dd7d526-cbc8-4cf2-9dd2-6c69b6084fd8" providerId="ADAL" clId="{AAB57D7E-986E-6146-B9DB-B0812835F31E}" dt="2023-12-03T23:28:30.277" v="14091"/>
          <ac:spMkLst>
            <pc:docMk/>
            <pc:sldMk cId="145564043" sldId="2146846197"/>
            <ac:spMk id="7" creationId="{F52623E0-95D9-81C5-B9EA-FA622A8510AD}"/>
          </ac:spMkLst>
        </pc:spChg>
        <pc:spChg chg="mod">
          <ac:chgData name="Jackie Lucas" userId="8dd7d526-cbc8-4cf2-9dd2-6c69b6084fd8" providerId="ADAL" clId="{AAB57D7E-986E-6146-B9DB-B0812835F31E}" dt="2023-12-03T23:28:30.277" v="14091"/>
          <ac:spMkLst>
            <pc:docMk/>
            <pc:sldMk cId="145564043" sldId="2146846197"/>
            <ac:spMk id="8" creationId="{544BFC86-48E5-AED8-FB23-382DFBB62FE5}"/>
          </ac:spMkLst>
        </pc:spChg>
        <pc:spChg chg="mod">
          <ac:chgData name="Jackie Lucas" userId="8dd7d526-cbc8-4cf2-9dd2-6c69b6084fd8" providerId="ADAL" clId="{AAB57D7E-986E-6146-B9DB-B0812835F31E}" dt="2023-12-03T23:28:30.277" v="14091"/>
          <ac:spMkLst>
            <pc:docMk/>
            <pc:sldMk cId="145564043" sldId="2146846197"/>
            <ac:spMk id="9" creationId="{8F49BAF8-188C-43F8-FEA0-CCB31D4DD32C}"/>
          </ac:spMkLst>
        </pc:spChg>
        <pc:spChg chg="mod">
          <ac:chgData name="Jackie Lucas" userId="8dd7d526-cbc8-4cf2-9dd2-6c69b6084fd8" providerId="ADAL" clId="{AAB57D7E-986E-6146-B9DB-B0812835F31E}" dt="2023-12-03T23:28:30.277" v="14091"/>
          <ac:spMkLst>
            <pc:docMk/>
            <pc:sldMk cId="145564043" sldId="2146846197"/>
            <ac:spMk id="15" creationId="{632B8840-90A0-1EA8-ED13-474C0D0ED354}"/>
          </ac:spMkLst>
        </pc:spChg>
      </pc:sldChg>
      <pc:sldChg chg="modSp add del mod">
        <pc:chgData name="Jackie Lucas" userId="8dd7d526-cbc8-4cf2-9dd2-6c69b6084fd8" providerId="ADAL" clId="{AAB57D7E-986E-6146-B9DB-B0812835F31E}" dt="2023-12-04T16:25:12.714" v="17979" actId="2696"/>
        <pc:sldMkLst>
          <pc:docMk/>
          <pc:sldMk cId="1766173676" sldId="2146846199"/>
        </pc:sldMkLst>
        <pc:spChg chg="mod">
          <ac:chgData name="Jackie Lucas" userId="8dd7d526-cbc8-4cf2-9dd2-6c69b6084fd8" providerId="ADAL" clId="{AAB57D7E-986E-6146-B9DB-B0812835F31E}" dt="2023-12-03T23:27:53.456" v="14089"/>
          <ac:spMkLst>
            <pc:docMk/>
            <pc:sldMk cId="1766173676" sldId="2146846199"/>
            <ac:spMk id="4" creationId="{3DF403C6-235E-4DE2-EB17-696C813B2A81}"/>
          </ac:spMkLst>
        </pc:spChg>
        <pc:spChg chg="mod">
          <ac:chgData name="Jackie Lucas" userId="8dd7d526-cbc8-4cf2-9dd2-6c69b6084fd8" providerId="ADAL" clId="{AAB57D7E-986E-6146-B9DB-B0812835F31E}" dt="2023-12-03T23:28:30.277" v="14091"/>
          <ac:spMkLst>
            <pc:docMk/>
            <pc:sldMk cId="1766173676" sldId="2146846199"/>
            <ac:spMk id="5" creationId="{F8D6BD81-1137-4986-35A7-C223B8FFC2A0}"/>
          </ac:spMkLst>
        </pc:spChg>
        <pc:spChg chg="mod">
          <ac:chgData name="Jackie Lucas" userId="8dd7d526-cbc8-4cf2-9dd2-6c69b6084fd8" providerId="ADAL" clId="{AAB57D7E-986E-6146-B9DB-B0812835F31E}" dt="2023-12-03T23:28:30.277" v="14091"/>
          <ac:spMkLst>
            <pc:docMk/>
            <pc:sldMk cId="1766173676" sldId="2146846199"/>
            <ac:spMk id="6" creationId="{F0C6FD4F-5190-2ACC-B828-2E499A2EB0CE}"/>
          </ac:spMkLst>
        </pc:spChg>
        <pc:spChg chg="mod">
          <ac:chgData name="Jackie Lucas" userId="8dd7d526-cbc8-4cf2-9dd2-6c69b6084fd8" providerId="ADAL" clId="{AAB57D7E-986E-6146-B9DB-B0812835F31E}" dt="2023-12-03T23:28:30.277" v="14091"/>
          <ac:spMkLst>
            <pc:docMk/>
            <pc:sldMk cId="1766173676" sldId="2146846199"/>
            <ac:spMk id="7" creationId="{DB266240-373F-2489-D055-49E7F1B461C1}"/>
          </ac:spMkLst>
        </pc:spChg>
        <pc:spChg chg="mod">
          <ac:chgData name="Jackie Lucas" userId="8dd7d526-cbc8-4cf2-9dd2-6c69b6084fd8" providerId="ADAL" clId="{AAB57D7E-986E-6146-B9DB-B0812835F31E}" dt="2023-12-03T23:28:30.277" v="14091"/>
          <ac:spMkLst>
            <pc:docMk/>
            <pc:sldMk cId="1766173676" sldId="2146846199"/>
            <ac:spMk id="10" creationId="{5D2EE913-C1DF-80F3-7745-EBE7EF17B542}"/>
          </ac:spMkLst>
        </pc:spChg>
        <pc:spChg chg="mod">
          <ac:chgData name="Jackie Lucas" userId="8dd7d526-cbc8-4cf2-9dd2-6c69b6084fd8" providerId="ADAL" clId="{AAB57D7E-986E-6146-B9DB-B0812835F31E}" dt="2023-12-03T23:28:30.277" v="14091"/>
          <ac:spMkLst>
            <pc:docMk/>
            <pc:sldMk cId="1766173676" sldId="2146846199"/>
            <ac:spMk id="11" creationId="{A7A771F7-7F9E-F921-AE86-F390139658B3}"/>
          </ac:spMkLst>
        </pc:spChg>
        <pc:spChg chg="mod">
          <ac:chgData name="Jackie Lucas" userId="8dd7d526-cbc8-4cf2-9dd2-6c69b6084fd8" providerId="ADAL" clId="{AAB57D7E-986E-6146-B9DB-B0812835F31E}" dt="2023-12-03T23:28:30.277" v="14091"/>
          <ac:spMkLst>
            <pc:docMk/>
            <pc:sldMk cId="1766173676" sldId="2146846199"/>
            <ac:spMk id="13" creationId="{188D6802-D692-BA42-DF5A-3B6EE9997D3C}"/>
          </ac:spMkLst>
        </pc:spChg>
      </pc:sldChg>
      <pc:sldChg chg="addSp modSp add mod">
        <pc:chgData name="Jackie Lucas" userId="8dd7d526-cbc8-4cf2-9dd2-6c69b6084fd8" providerId="ADAL" clId="{AAB57D7E-986E-6146-B9DB-B0812835F31E}" dt="2023-12-03T23:28:30.567" v="14094" actId="27636"/>
        <pc:sldMkLst>
          <pc:docMk/>
          <pc:sldMk cId="840961244" sldId="2147474486"/>
        </pc:sldMkLst>
        <pc:spChg chg="mod">
          <ac:chgData name="Jackie Lucas" userId="8dd7d526-cbc8-4cf2-9dd2-6c69b6084fd8" providerId="ADAL" clId="{AAB57D7E-986E-6146-B9DB-B0812835F31E}" dt="2023-12-03T23:28:30.567" v="14094" actId="27636"/>
          <ac:spMkLst>
            <pc:docMk/>
            <pc:sldMk cId="840961244" sldId="2147474486"/>
            <ac:spMk id="2" creationId="{60D4752C-2FF3-DF7D-5A61-F36F02C23F4C}"/>
          </ac:spMkLst>
        </pc:spChg>
        <pc:spChg chg="mod">
          <ac:chgData name="Jackie Lucas" userId="8dd7d526-cbc8-4cf2-9dd2-6c69b6084fd8" providerId="ADAL" clId="{AAB57D7E-986E-6146-B9DB-B0812835F31E}" dt="2023-12-03T23:28:30.277" v="14091"/>
          <ac:spMkLst>
            <pc:docMk/>
            <pc:sldMk cId="840961244" sldId="2147474486"/>
            <ac:spMk id="3" creationId="{1FFB16EB-6BB7-AC03-91C4-5381DBF0ADF2}"/>
          </ac:spMkLst>
        </pc:spChg>
        <pc:spChg chg="add mod">
          <ac:chgData name="Jackie Lucas" userId="8dd7d526-cbc8-4cf2-9dd2-6c69b6084fd8" providerId="ADAL" clId="{AAB57D7E-986E-6146-B9DB-B0812835F31E}" dt="2023-12-03T23:28:30.277" v="14091"/>
          <ac:spMkLst>
            <pc:docMk/>
            <pc:sldMk cId="840961244" sldId="2147474486"/>
            <ac:spMk id="4" creationId="{72F21402-8F71-FDB1-D6DB-6D35382A35CD}"/>
          </ac:spMkLst>
        </pc:spChg>
        <pc:spChg chg="mod">
          <ac:chgData name="Jackie Lucas" userId="8dd7d526-cbc8-4cf2-9dd2-6c69b6084fd8" providerId="ADAL" clId="{AAB57D7E-986E-6146-B9DB-B0812835F31E}" dt="2023-12-03T23:28:30.277" v="14091"/>
          <ac:spMkLst>
            <pc:docMk/>
            <pc:sldMk cId="840961244" sldId="2147474486"/>
            <ac:spMk id="11" creationId="{39381B83-9326-1E3C-A299-A1B6D05E8EAE}"/>
          </ac:spMkLst>
        </pc:spChg>
        <pc:spChg chg="mod">
          <ac:chgData name="Jackie Lucas" userId="8dd7d526-cbc8-4cf2-9dd2-6c69b6084fd8" providerId="ADAL" clId="{AAB57D7E-986E-6146-B9DB-B0812835F31E}" dt="2023-12-03T23:28:30.277" v="14091"/>
          <ac:spMkLst>
            <pc:docMk/>
            <pc:sldMk cId="840961244" sldId="2147474486"/>
            <ac:spMk id="13" creationId="{91E22625-A438-C746-A90E-5F221940B039}"/>
          </ac:spMkLst>
        </pc:spChg>
      </pc:sldChg>
      <pc:sldChg chg="addSp delSp modSp add mod">
        <pc:chgData name="Jackie Lucas" userId="8dd7d526-cbc8-4cf2-9dd2-6c69b6084fd8" providerId="ADAL" clId="{AAB57D7E-986E-6146-B9DB-B0812835F31E}" dt="2023-12-03T23:28:30.277" v="14091"/>
        <pc:sldMkLst>
          <pc:docMk/>
          <pc:sldMk cId="136438613" sldId="2147474493"/>
        </pc:sldMkLst>
        <pc:spChg chg="mod">
          <ac:chgData name="Jackie Lucas" userId="8dd7d526-cbc8-4cf2-9dd2-6c69b6084fd8" providerId="ADAL" clId="{AAB57D7E-986E-6146-B9DB-B0812835F31E}" dt="2023-12-03T23:28:30.277" v="14091"/>
          <ac:spMkLst>
            <pc:docMk/>
            <pc:sldMk cId="136438613" sldId="2147474493"/>
            <ac:spMk id="3" creationId="{FC8DC3FD-1D07-33CF-D9D6-9A1CB5B10028}"/>
          </ac:spMkLst>
        </pc:spChg>
        <pc:spChg chg="add del mod">
          <ac:chgData name="Jackie Lucas" userId="8dd7d526-cbc8-4cf2-9dd2-6c69b6084fd8" providerId="ADAL" clId="{AAB57D7E-986E-6146-B9DB-B0812835F31E}" dt="2023-12-03T04:27:23.851" v="11738" actId="478"/>
          <ac:spMkLst>
            <pc:docMk/>
            <pc:sldMk cId="136438613" sldId="2147474493"/>
            <ac:spMk id="5" creationId="{21751840-52B4-BEAD-694E-18BE3A0BACB7}"/>
          </ac:spMkLst>
        </pc:spChg>
        <pc:spChg chg="del">
          <ac:chgData name="Jackie Lucas" userId="8dd7d526-cbc8-4cf2-9dd2-6c69b6084fd8" providerId="ADAL" clId="{AAB57D7E-986E-6146-B9DB-B0812835F31E}" dt="2023-12-03T04:27:13.795" v="11734" actId="478"/>
          <ac:spMkLst>
            <pc:docMk/>
            <pc:sldMk cId="136438613" sldId="2147474493"/>
            <ac:spMk id="7" creationId="{79455045-D3D1-CE3B-2142-1F685AF25D1E}"/>
          </ac:spMkLst>
        </pc:spChg>
        <pc:picChg chg="add del">
          <ac:chgData name="Jackie Lucas" userId="8dd7d526-cbc8-4cf2-9dd2-6c69b6084fd8" providerId="ADAL" clId="{AAB57D7E-986E-6146-B9DB-B0812835F31E}" dt="2023-12-03T04:27:19.881" v="11736" actId="478"/>
          <ac:picMkLst>
            <pc:docMk/>
            <pc:sldMk cId="136438613" sldId="2147474493"/>
            <ac:picMk id="9" creationId="{5355A3E3-0722-0039-97DD-F9E7BA9D4CC2}"/>
          </ac:picMkLst>
        </pc:picChg>
      </pc:sldChg>
      <pc:sldChg chg="addSp delSp modSp add mod">
        <pc:chgData name="Jackie Lucas" userId="8dd7d526-cbc8-4cf2-9dd2-6c69b6084fd8" providerId="ADAL" clId="{AAB57D7E-986E-6146-B9DB-B0812835F31E}" dt="2023-12-03T23:28:30.277" v="14091"/>
        <pc:sldMkLst>
          <pc:docMk/>
          <pc:sldMk cId="1741915026" sldId="2147474527"/>
        </pc:sldMkLst>
        <pc:spChg chg="add mod">
          <ac:chgData name="Jackie Lucas" userId="8dd7d526-cbc8-4cf2-9dd2-6c69b6084fd8" providerId="ADAL" clId="{AAB57D7E-986E-6146-B9DB-B0812835F31E}" dt="2023-12-03T23:28:30.277" v="14091"/>
          <ac:spMkLst>
            <pc:docMk/>
            <pc:sldMk cId="1741915026" sldId="2147474527"/>
            <ac:spMk id="2" creationId="{4B215BC3-EE2C-E6EB-4A27-BCF853F9E7D7}"/>
          </ac:spMkLst>
        </pc:spChg>
        <pc:spChg chg="del">
          <ac:chgData name="Jackie Lucas" userId="8dd7d526-cbc8-4cf2-9dd2-6c69b6084fd8" providerId="ADAL" clId="{AAB57D7E-986E-6146-B9DB-B0812835F31E}" dt="2023-12-03T04:28:19.820" v="11744" actId="478"/>
          <ac:spMkLst>
            <pc:docMk/>
            <pc:sldMk cId="1741915026" sldId="2147474527"/>
            <ac:spMk id="5" creationId="{EDDD70ED-104D-7DC8-AC40-07E683468AAA}"/>
          </ac:spMkLst>
        </pc:spChg>
        <pc:spChg chg="del mod">
          <ac:chgData name="Jackie Lucas" userId="8dd7d526-cbc8-4cf2-9dd2-6c69b6084fd8" providerId="ADAL" clId="{AAB57D7E-986E-6146-B9DB-B0812835F31E}" dt="2023-12-03T04:28:34.100" v="11747" actId="478"/>
          <ac:spMkLst>
            <pc:docMk/>
            <pc:sldMk cId="1741915026" sldId="2147474527"/>
            <ac:spMk id="12" creationId="{589A436C-E4E9-C3F7-9174-A3D752833D35}"/>
          </ac:spMkLst>
        </pc:spChg>
        <pc:grpChg chg="mod">
          <ac:chgData name="Jackie Lucas" userId="8dd7d526-cbc8-4cf2-9dd2-6c69b6084fd8" providerId="ADAL" clId="{AAB57D7E-986E-6146-B9DB-B0812835F31E}" dt="2023-12-03T04:29:17.392" v="11750" actId="1076"/>
          <ac:grpSpMkLst>
            <pc:docMk/>
            <pc:sldMk cId="1741915026" sldId="2147474527"/>
            <ac:grpSpMk id="15" creationId="{46C6E493-AD9F-FF73-7AC8-709B80287404}"/>
          </ac:grpSpMkLst>
        </pc:grpChg>
        <pc:picChg chg="mod">
          <ac:chgData name="Jackie Lucas" userId="8dd7d526-cbc8-4cf2-9dd2-6c69b6084fd8" providerId="ADAL" clId="{AAB57D7E-986E-6146-B9DB-B0812835F31E}" dt="2023-12-03T04:30:30.203" v="11753" actId="208"/>
          <ac:picMkLst>
            <pc:docMk/>
            <pc:sldMk cId="1741915026" sldId="2147474527"/>
            <ac:picMk id="14" creationId="{4595F872-A23A-2A67-E18E-3E33F12EE117}"/>
          </ac:picMkLst>
        </pc:picChg>
        <pc:picChg chg="mod">
          <ac:chgData name="Jackie Lucas" userId="8dd7d526-cbc8-4cf2-9dd2-6c69b6084fd8" providerId="ADAL" clId="{AAB57D7E-986E-6146-B9DB-B0812835F31E}" dt="2023-12-03T04:28:28.873" v="11746" actId="1076"/>
          <ac:picMkLst>
            <pc:docMk/>
            <pc:sldMk cId="1741915026" sldId="2147474527"/>
            <ac:picMk id="21" creationId="{F0643C1D-348B-A2A3-C622-1B39E1D77761}"/>
          </ac:picMkLst>
        </pc:picChg>
        <pc:picChg chg="mod">
          <ac:chgData name="Jackie Lucas" userId="8dd7d526-cbc8-4cf2-9dd2-6c69b6084fd8" providerId="ADAL" clId="{AAB57D7E-986E-6146-B9DB-B0812835F31E}" dt="2023-12-03T04:28:28.873" v="11746" actId="1076"/>
          <ac:picMkLst>
            <pc:docMk/>
            <pc:sldMk cId="1741915026" sldId="2147474527"/>
            <ac:picMk id="22" creationId="{1D1A4F21-A9A7-738A-89D4-382CCB5FFB7F}"/>
          </ac:picMkLst>
        </pc:picChg>
      </pc:sldChg>
      <pc:sldChg chg="addSp delSp modSp add mod">
        <pc:chgData name="Jackie Lucas" userId="8dd7d526-cbc8-4cf2-9dd2-6c69b6084fd8" providerId="ADAL" clId="{AAB57D7E-986E-6146-B9DB-B0812835F31E}" dt="2023-12-03T23:28:30.277" v="14091"/>
        <pc:sldMkLst>
          <pc:docMk/>
          <pc:sldMk cId="3129375613" sldId="2147474528"/>
        </pc:sldMkLst>
        <pc:spChg chg="add mod">
          <ac:chgData name="Jackie Lucas" userId="8dd7d526-cbc8-4cf2-9dd2-6c69b6084fd8" providerId="ADAL" clId="{AAB57D7E-986E-6146-B9DB-B0812835F31E}" dt="2023-12-03T23:28:30.277" v="14091"/>
          <ac:spMkLst>
            <pc:docMk/>
            <pc:sldMk cId="3129375613" sldId="2147474528"/>
            <ac:spMk id="2" creationId="{1E61D828-9CE5-8D82-4426-65F8EFD7A3D6}"/>
          </ac:spMkLst>
        </pc:spChg>
        <pc:spChg chg="mod">
          <ac:chgData name="Jackie Lucas" userId="8dd7d526-cbc8-4cf2-9dd2-6c69b6084fd8" providerId="ADAL" clId="{AAB57D7E-986E-6146-B9DB-B0812835F31E}" dt="2023-12-03T04:28:59.197" v="11748" actId="14100"/>
          <ac:spMkLst>
            <pc:docMk/>
            <pc:sldMk cId="3129375613" sldId="2147474528"/>
            <ac:spMk id="4" creationId="{938D2EFE-CBE5-CAA5-2C7B-BFF2C1E30B0F}"/>
          </ac:spMkLst>
        </pc:spChg>
        <pc:spChg chg="del">
          <ac:chgData name="Jackie Lucas" userId="8dd7d526-cbc8-4cf2-9dd2-6c69b6084fd8" providerId="ADAL" clId="{AAB57D7E-986E-6146-B9DB-B0812835F31E}" dt="2023-12-03T04:29:02.763" v="11749" actId="478"/>
          <ac:spMkLst>
            <pc:docMk/>
            <pc:sldMk cId="3129375613" sldId="2147474528"/>
            <ac:spMk id="12" creationId="{589A436C-E4E9-C3F7-9174-A3D752833D35}"/>
          </ac:spMkLst>
        </pc:spChg>
        <pc:picChg chg="mod">
          <ac:chgData name="Jackie Lucas" userId="8dd7d526-cbc8-4cf2-9dd2-6c69b6084fd8" providerId="ADAL" clId="{AAB57D7E-986E-6146-B9DB-B0812835F31E}" dt="2023-12-03T04:30:36.837" v="11754" actId="208"/>
          <ac:picMkLst>
            <pc:docMk/>
            <pc:sldMk cId="3129375613" sldId="2147474528"/>
            <ac:picMk id="6" creationId="{3A87D82C-47F2-19FC-07D8-36877A38B2CB}"/>
          </ac:picMkLst>
        </pc:picChg>
      </pc:sldChg>
      <pc:sldChg chg="addSp delSp modSp add mod">
        <pc:chgData name="Jackie Lucas" userId="8dd7d526-cbc8-4cf2-9dd2-6c69b6084fd8" providerId="ADAL" clId="{AAB57D7E-986E-6146-B9DB-B0812835F31E}" dt="2023-12-03T23:28:30.277" v="14091"/>
        <pc:sldMkLst>
          <pc:docMk/>
          <pc:sldMk cId="454073955" sldId="2147474529"/>
        </pc:sldMkLst>
        <pc:spChg chg="add mod">
          <ac:chgData name="Jackie Lucas" userId="8dd7d526-cbc8-4cf2-9dd2-6c69b6084fd8" providerId="ADAL" clId="{AAB57D7E-986E-6146-B9DB-B0812835F31E}" dt="2023-12-03T23:28:30.277" v="14091"/>
          <ac:spMkLst>
            <pc:docMk/>
            <pc:sldMk cId="454073955" sldId="2147474529"/>
            <ac:spMk id="2" creationId="{99023F2A-2F32-214C-B4B3-12A08F67A9FA}"/>
          </ac:spMkLst>
        </pc:spChg>
        <pc:spChg chg="mod">
          <ac:chgData name="Jackie Lucas" userId="8dd7d526-cbc8-4cf2-9dd2-6c69b6084fd8" providerId="ADAL" clId="{AAB57D7E-986E-6146-B9DB-B0812835F31E}" dt="2023-12-03T04:33:43.766" v="11779" actId="20577"/>
          <ac:spMkLst>
            <pc:docMk/>
            <pc:sldMk cId="454073955" sldId="2147474529"/>
            <ac:spMk id="4" creationId="{938D2EFE-CBE5-CAA5-2C7B-BFF2C1E30B0F}"/>
          </ac:spMkLst>
        </pc:spChg>
        <pc:spChg chg="del">
          <ac:chgData name="Jackie Lucas" userId="8dd7d526-cbc8-4cf2-9dd2-6c69b6084fd8" providerId="ADAL" clId="{AAB57D7E-986E-6146-B9DB-B0812835F31E}" dt="2023-12-03T04:33:47.597" v="11780" actId="478"/>
          <ac:spMkLst>
            <pc:docMk/>
            <pc:sldMk cId="454073955" sldId="2147474529"/>
            <ac:spMk id="12" creationId="{589A436C-E4E9-C3F7-9174-A3D752833D35}"/>
          </ac:spMkLst>
        </pc:spChg>
        <pc:picChg chg="add del">
          <ac:chgData name="Jackie Lucas" userId="8dd7d526-cbc8-4cf2-9dd2-6c69b6084fd8" providerId="ADAL" clId="{AAB57D7E-986E-6146-B9DB-B0812835F31E}" dt="2023-12-03T04:33:21.250" v="11762" actId="478"/>
          <ac:picMkLst>
            <pc:docMk/>
            <pc:sldMk cId="454073955" sldId="2147474529"/>
            <ac:picMk id="6" creationId="{67E70958-8864-FF72-D110-E72C279221DE}"/>
          </ac:picMkLst>
        </pc:picChg>
        <pc:picChg chg="mod">
          <ac:chgData name="Jackie Lucas" userId="8dd7d526-cbc8-4cf2-9dd2-6c69b6084fd8" providerId="ADAL" clId="{AAB57D7E-986E-6146-B9DB-B0812835F31E}" dt="2023-12-03T04:33:54.451" v="11781" actId="208"/>
          <ac:picMkLst>
            <pc:docMk/>
            <pc:sldMk cId="454073955" sldId="2147474529"/>
            <ac:picMk id="8" creationId="{76906E62-5B73-D895-D633-6EC9C81FDC21}"/>
          </ac:picMkLst>
        </pc:picChg>
      </pc:sldChg>
      <pc:sldChg chg="addSp delSp modSp add mod">
        <pc:chgData name="Jackie Lucas" userId="8dd7d526-cbc8-4cf2-9dd2-6c69b6084fd8" providerId="ADAL" clId="{AAB57D7E-986E-6146-B9DB-B0812835F31E}" dt="2023-12-03T23:28:30.277" v="14091"/>
        <pc:sldMkLst>
          <pc:docMk/>
          <pc:sldMk cId="1780719215" sldId="2147474530"/>
        </pc:sldMkLst>
        <pc:spChg chg="add mod">
          <ac:chgData name="Jackie Lucas" userId="8dd7d526-cbc8-4cf2-9dd2-6c69b6084fd8" providerId="ADAL" clId="{AAB57D7E-986E-6146-B9DB-B0812835F31E}" dt="2023-12-03T23:28:30.277" v="14091"/>
          <ac:spMkLst>
            <pc:docMk/>
            <pc:sldMk cId="1780719215" sldId="2147474530"/>
            <ac:spMk id="2" creationId="{1F279E61-4A8D-C1E3-F611-A54311DF02FD}"/>
          </ac:spMkLst>
        </pc:spChg>
        <pc:spChg chg="del">
          <ac:chgData name="Jackie Lucas" userId="8dd7d526-cbc8-4cf2-9dd2-6c69b6084fd8" providerId="ADAL" clId="{AAB57D7E-986E-6146-B9DB-B0812835F31E}" dt="2023-12-03T04:29:25.377" v="11751" actId="478"/>
          <ac:spMkLst>
            <pc:docMk/>
            <pc:sldMk cId="1780719215" sldId="2147474530"/>
            <ac:spMk id="12" creationId="{589A436C-E4E9-C3F7-9174-A3D752833D35}"/>
          </ac:spMkLst>
        </pc:spChg>
        <pc:picChg chg="mod">
          <ac:chgData name="Jackie Lucas" userId="8dd7d526-cbc8-4cf2-9dd2-6c69b6084fd8" providerId="ADAL" clId="{AAB57D7E-986E-6146-B9DB-B0812835F31E}" dt="2023-12-03T04:30:46.140" v="11755" actId="208"/>
          <ac:picMkLst>
            <pc:docMk/>
            <pc:sldMk cId="1780719215" sldId="2147474530"/>
            <ac:picMk id="6" creationId="{485F9DB0-DE0F-B166-576A-9311B90F6AF9}"/>
          </ac:picMkLst>
        </pc:picChg>
      </pc:sldChg>
      <pc:sldChg chg="addSp modSp add mod">
        <pc:chgData name="Jackie Lucas" userId="8dd7d526-cbc8-4cf2-9dd2-6c69b6084fd8" providerId="ADAL" clId="{AAB57D7E-986E-6146-B9DB-B0812835F31E}" dt="2023-12-03T23:56:48.440" v="14548"/>
        <pc:sldMkLst>
          <pc:docMk/>
          <pc:sldMk cId="3963041436" sldId="2147474531"/>
        </pc:sldMkLst>
        <pc:spChg chg="add mod">
          <ac:chgData name="Jackie Lucas" userId="8dd7d526-cbc8-4cf2-9dd2-6c69b6084fd8" providerId="ADAL" clId="{AAB57D7E-986E-6146-B9DB-B0812835F31E}" dt="2023-12-03T23:56:48.440" v="14548"/>
          <ac:spMkLst>
            <pc:docMk/>
            <pc:sldMk cId="3963041436" sldId="2147474531"/>
            <ac:spMk id="2" creationId="{59353C01-668D-EF68-53D0-2F32B495CD90}"/>
          </ac:spMkLst>
        </pc:spChg>
        <pc:spChg chg="mod">
          <ac:chgData name="Jackie Lucas" userId="8dd7d526-cbc8-4cf2-9dd2-6c69b6084fd8" providerId="ADAL" clId="{AAB57D7E-986E-6146-B9DB-B0812835F31E}" dt="2023-12-03T23:28:30.277" v="14091"/>
          <ac:spMkLst>
            <pc:docMk/>
            <pc:sldMk cId="3963041436" sldId="2147474531"/>
            <ac:spMk id="6" creationId="{7DD1A4D7-D682-758A-2C40-5A8028C8D8EF}"/>
          </ac:spMkLst>
        </pc:spChg>
        <pc:spChg chg="mod">
          <ac:chgData name="Jackie Lucas" userId="8dd7d526-cbc8-4cf2-9dd2-6c69b6084fd8" providerId="ADAL" clId="{AAB57D7E-986E-6146-B9DB-B0812835F31E}" dt="2023-12-03T23:49:22.433" v="14368" actId="113"/>
          <ac:spMkLst>
            <pc:docMk/>
            <pc:sldMk cId="3963041436" sldId="2147474531"/>
            <ac:spMk id="7" creationId="{61DB6DE5-A84A-AA3E-2741-CC2D39B2D022}"/>
          </ac:spMkLst>
        </pc:spChg>
        <pc:spChg chg="mod">
          <ac:chgData name="Jackie Lucas" userId="8dd7d526-cbc8-4cf2-9dd2-6c69b6084fd8" providerId="ADAL" clId="{AAB57D7E-986E-6146-B9DB-B0812835F31E}" dt="2023-12-03T23:28:30.277" v="14091"/>
          <ac:spMkLst>
            <pc:docMk/>
            <pc:sldMk cId="3963041436" sldId="2147474531"/>
            <ac:spMk id="8" creationId="{734405B9-0A94-07C9-9D84-A2E61B1CBCB5}"/>
          </ac:spMkLst>
        </pc:spChg>
      </pc:sldChg>
      <pc:sldChg chg="addSp delSp modSp new mod">
        <pc:chgData name="Jackie Lucas" userId="8dd7d526-cbc8-4cf2-9dd2-6c69b6084fd8" providerId="ADAL" clId="{AAB57D7E-986E-6146-B9DB-B0812835F31E}" dt="2023-12-03T23:28:30.277" v="14091"/>
        <pc:sldMkLst>
          <pc:docMk/>
          <pc:sldMk cId="783195285" sldId="2147474532"/>
        </pc:sldMkLst>
        <pc:spChg chg="del mod">
          <ac:chgData name="Jackie Lucas" userId="8dd7d526-cbc8-4cf2-9dd2-6c69b6084fd8" providerId="ADAL" clId="{AAB57D7E-986E-6146-B9DB-B0812835F31E}" dt="2023-12-03T04:47:20.326" v="11933" actId="931"/>
          <ac:spMkLst>
            <pc:docMk/>
            <pc:sldMk cId="783195285" sldId="2147474532"/>
            <ac:spMk id="2" creationId="{D1AD5836-34A9-F2BF-DE1B-2CE5532F3902}"/>
          </ac:spMkLst>
        </pc:spChg>
        <pc:spChg chg="mod">
          <ac:chgData name="Jackie Lucas" userId="8dd7d526-cbc8-4cf2-9dd2-6c69b6084fd8" providerId="ADAL" clId="{AAB57D7E-986E-6146-B9DB-B0812835F31E}" dt="2023-12-03T04:45:17.635" v="11922" actId="20577"/>
          <ac:spMkLst>
            <pc:docMk/>
            <pc:sldMk cId="783195285" sldId="2147474532"/>
            <ac:spMk id="3" creationId="{CB0890C9-5BF3-7221-05E3-2A75D32A1E3E}"/>
          </ac:spMkLst>
        </pc:spChg>
        <pc:spChg chg="del">
          <ac:chgData name="Jackie Lucas" userId="8dd7d526-cbc8-4cf2-9dd2-6c69b6084fd8" providerId="ADAL" clId="{AAB57D7E-986E-6146-B9DB-B0812835F31E}" dt="2023-12-03T04:44:55.351" v="11901" actId="478"/>
          <ac:spMkLst>
            <pc:docMk/>
            <pc:sldMk cId="783195285" sldId="2147474532"/>
            <ac:spMk id="4" creationId="{EA6341E6-DC36-8828-812C-926C986B79FA}"/>
          </ac:spMkLst>
        </pc:spChg>
        <pc:spChg chg="del">
          <ac:chgData name="Jackie Lucas" userId="8dd7d526-cbc8-4cf2-9dd2-6c69b6084fd8" providerId="ADAL" clId="{AAB57D7E-986E-6146-B9DB-B0812835F31E}" dt="2023-12-03T04:44:52.539" v="11900" actId="478"/>
          <ac:spMkLst>
            <pc:docMk/>
            <pc:sldMk cId="783195285" sldId="2147474532"/>
            <ac:spMk id="5" creationId="{62551C88-4B35-9B2A-4676-2593B44F6F6B}"/>
          </ac:spMkLst>
        </pc:spChg>
        <pc:spChg chg="del">
          <ac:chgData name="Jackie Lucas" userId="8dd7d526-cbc8-4cf2-9dd2-6c69b6084fd8" providerId="ADAL" clId="{AAB57D7E-986E-6146-B9DB-B0812835F31E}" dt="2023-12-03T04:45:29.892" v="11928" actId="478"/>
          <ac:spMkLst>
            <pc:docMk/>
            <pc:sldMk cId="783195285" sldId="2147474532"/>
            <ac:spMk id="6" creationId="{25AA5401-8107-7343-4ED7-BF9CA30BF5D2}"/>
          </ac:spMkLst>
        </pc:spChg>
        <pc:spChg chg="mod">
          <ac:chgData name="Jackie Lucas" userId="8dd7d526-cbc8-4cf2-9dd2-6c69b6084fd8" providerId="ADAL" clId="{AAB57D7E-986E-6146-B9DB-B0812835F31E}" dt="2023-12-03T04:45:53.259" v="11932" actId="1076"/>
          <ac:spMkLst>
            <pc:docMk/>
            <pc:sldMk cId="783195285" sldId="2147474532"/>
            <ac:spMk id="7" creationId="{9F8E4F4E-EC6F-291A-D56D-4B412D2E033E}"/>
          </ac:spMkLst>
        </pc:spChg>
        <pc:spChg chg="add mod">
          <ac:chgData name="Jackie Lucas" userId="8dd7d526-cbc8-4cf2-9dd2-6c69b6084fd8" providerId="ADAL" clId="{AAB57D7E-986E-6146-B9DB-B0812835F31E}" dt="2023-12-03T23:28:30.277" v="14091"/>
          <ac:spMkLst>
            <pc:docMk/>
            <pc:sldMk cId="783195285" sldId="2147474532"/>
            <ac:spMk id="10" creationId="{671A1A29-B8EA-3E08-ED5F-DC403ECB5BE7}"/>
          </ac:spMkLst>
        </pc:spChg>
        <pc:picChg chg="add mod modCrop">
          <ac:chgData name="Jackie Lucas" userId="8dd7d526-cbc8-4cf2-9dd2-6c69b6084fd8" providerId="ADAL" clId="{AAB57D7E-986E-6146-B9DB-B0812835F31E}" dt="2023-12-03T04:47:34.378" v="11936" actId="18131"/>
          <ac:picMkLst>
            <pc:docMk/>
            <pc:sldMk cId="783195285" sldId="2147474532"/>
            <ac:picMk id="9" creationId="{2F69B23F-7BEB-6C3D-5A1A-E85EAF65FFB7}"/>
          </ac:picMkLst>
        </pc:picChg>
      </pc:sldChg>
      <pc:sldChg chg="modSp add mod">
        <pc:chgData name="Jackie Lucas" userId="8dd7d526-cbc8-4cf2-9dd2-6c69b6084fd8" providerId="ADAL" clId="{AAB57D7E-986E-6146-B9DB-B0812835F31E}" dt="2023-12-05T22:27:44.887" v="19917" actId="20577"/>
        <pc:sldMkLst>
          <pc:docMk/>
          <pc:sldMk cId="1682668279" sldId="2147474533"/>
        </pc:sldMkLst>
        <pc:spChg chg="mod">
          <ac:chgData name="Jackie Lucas" userId="8dd7d526-cbc8-4cf2-9dd2-6c69b6084fd8" providerId="ADAL" clId="{AAB57D7E-986E-6146-B9DB-B0812835F31E}" dt="2023-12-03T23:28:30.277" v="14091"/>
          <ac:spMkLst>
            <pc:docMk/>
            <pc:sldMk cId="1682668279" sldId="2147474533"/>
            <ac:spMk id="2" creationId="{4E291A80-BE92-76E8-6F96-08503570EEFE}"/>
          </ac:spMkLst>
        </pc:spChg>
        <pc:spChg chg="mod">
          <ac:chgData name="Jackie Lucas" userId="8dd7d526-cbc8-4cf2-9dd2-6c69b6084fd8" providerId="ADAL" clId="{AAB57D7E-986E-6146-B9DB-B0812835F31E}" dt="2023-12-03T23:28:30.277" v="14091"/>
          <ac:spMkLst>
            <pc:docMk/>
            <pc:sldMk cId="1682668279" sldId="2147474533"/>
            <ac:spMk id="3" creationId="{37905290-7970-DFD8-CAB7-1EF7E4A26198}"/>
          </ac:spMkLst>
        </pc:spChg>
        <pc:spChg chg="mod">
          <ac:chgData name="Jackie Lucas" userId="8dd7d526-cbc8-4cf2-9dd2-6c69b6084fd8" providerId="ADAL" clId="{AAB57D7E-986E-6146-B9DB-B0812835F31E}" dt="2023-12-05T22:27:44.887" v="19917" actId="20577"/>
          <ac:spMkLst>
            <pc:docMk/>
            <pc:sldMk cId="1682668279" sldId="2147474533"/>
            <ac:spMk id="4" creationId="{73BCB172-2C44-FA46-818A-22B9F79B683B}"/>
          </ac:spMkLst>
        </pc:spChg>
        <pc:spChg chg="mod">
          <ac:chgData name="Jackie Lucas" userId="8dd7d526-cbc8-4cf2-9dd2-6c69b6084fd8" providerId="ADAL" clId="{AAB57D7E-986E-6146-B9DB-B0812835F31E}" dt="2023-12-03T23:28:30.277" v="14091"/>
          <ac:spMkLst>
            <pc:docMk/>
            <pc:sldMk cId="1682668279" sldId="2147474533"/>
            <ac:spMk id="6" creationId="{C79DE701-4208-C8B5-DA0E-145BBAC7260C}"/>
          </ac:spMkLst>
        </pc:spChg>
      </pc:sldChg>
      <pc:sldChg chg="new del">
        <pc:chgData name="Jackie Lucas" userId="8dd7d526-cbc8-4cf2-9dd2-6c69b6084fd8" providerId="ADAL" clId="{AAB57D7E-986E-6146-B9DB-B0812835F31E}" dt="2023-12-03T04:48:34.369" v="11940" actId="680"/>
        <pc:sldMkLst>
          <pc:docMk/>
          <pc:sldMk cId="2896258290" sldId="2147474533"/>
        </pc:sldMkLst>
      </pc:sldChg>
      <pc:sldChg chg="new del">
        <pc:chgData name="Jackie Lucas" userId="8dd7d526-cbc8-4cf2-9dd2-6c69b6084fd8" providerId="ADAL" clId="{AAB57D7E-986E-6146-B9DB-B0812835F31E}" dt="2023-12-03T04:48:09.965" v="11938" actId="680"/>
        <pc:sldMkLst>
          <pc:docMk/>
          <pc:sldMk cId="3241500682" sldId="2147474533"/>
        </pc:sldMkLst>
      </pc:sldChg>
      <pc:sldChg chg="addSp delSp modSp new del">
        <pc:chgData name="Jackie Lucas" userId="8dd7d526-cbc8-4cf2-9dd2-6c69b6084fd8" providerId="ADAL" clId="{AAB57D7E-986E-6146-B9DB-B0812835F31E}" dt="2023-12-03T04:49:30.996" v="11944" actId="2696"/>
        <pc:sldMkLst>
          <pc:docMk/>
          <pc:sldMk cId="3621712170" sldId="2147474533"/>
        </pc:sldMkLst>
        <pc:spChg chg="add del mod">
          <ac:chgData name="Jackie Lucas" userId="8dd7d526-cbc8-4cf2-9dd2-6c69b6084fd8" providerId="ADAL" clId="{AAB57D7E-986E-6146-B9DB-B0812835F31E}" dt="2023-12-03T04:49:11.079" v="11943" actId="767"/>
          <ac:spMkLst>
            <pc:docMk/>
            <pc:sldMk cId="3621712170" sldId="2147474533"/>
            <ac:spMk id="3" creationId="{BC90D254-7C8E-2E17-B027-D4D0E107D115}"/>
          </ac:spMkLst>
        </pc:spChg>
      </pc:sldChg>
      <pc:sldChg chg="addSp delSp modSp new del mod">
        <pc:chgData name="Jackie Lucas" userId="8dd7d526-cbc8-4cf2-9dd2-6c69b6084fd8" providerId="ADAL" clId="{AAB57D7E-986E-6146-B9DB-B0812835F31E}" dt="2023-12-03T15:19:08.207" v="13484" actId="2696"/>
        <pc:sldMkLst>
          <pc:docMk/>
          <pc:sldMk cId="1021208399" sldId="2147474534"/>
        </pc:sldMkLst>
        <pc:spChg chg="mod">
          <ac:chgData name="Jackie Lucas" userId="8dd7d526-cbc8-4cf2-9dd2-6c69b6084fd8" providerId="ADAL" clId="{AAB57D7E-986E-6146-B9DB-B0812835F31E}" dt="2023-12-03T15:14:28.822" v="13371" actId="255"/>
          <ac:spMkLst>
            <pc:docMk/>
            <pc:sldMk cId="1021208399" sldId="2147474534"/>
            <ac:spMk id="2" creationId="{248EAE38-7A28-B61C-3E93-434684B8ADA4}"/>
          </ac:spMkLst>
        </pc:spChg>
        <pc:spChg chg="mod">
          <ac:chgData name="Jackie Lucas" userId="8dd7d526-cbc8-4cf2-9dd2-6c69b6084fd8" providerId="ADAL" clId="{AAB57D7E-986E-6146-B9DB-B0812835F31E}" dt="2023-12-03T05:08:12.054" v="12037" actId="20577"/>
          <ac:spMkLst>
            <pc:docMk/>
            <pc:sldMk cId="1021208399" sldId="2147474534"/>
            <ac:spMk id="3" creationId="{EE3DDFE0-A8B9-6398-9EC9-FD1F6B4255DE}"/>
          </ac:spMkLst>
        </pc:spChg>
        <pc:spChg chg="mod">
          <ac:chgData name="Jackie Lucas" userId="8dd7d526-cbc8-4cf2-9dd2-6c69b6084fd8" providerId="ADAL" clId="{AAB57D7E-986E-6146-B9DB-B0812835F31E}" dt="2023-12-03T15:11:34.787" v="13312" actId="20577"/>
          <ac:spMkLst>
            <pc:docMk/>
            <pc:sldMk cId="1021208399" sldId="2147474534"/>
            <ac:spMk id="4" creationId="{A11CBCCB-1CA9-D3E0-DA1D-0DA57A09AC47}"/>
          </ac:spMkLst>
        </pc:spChg>
        <pc:spChg chg="del">
          <ac:chgData name="Jackie Lucas" userId="8dd7d526-cbc8-4cf2-9dd2-6c69b6084fd8" providerId="ADAL" clId="{AAB57D7E-986E-6146-B9DB-B0812835F31E}" dt="2023-12-03T05:05:48.394" v="12013" actId="478"/>
          <ac:spMkLst>
            <pc:docMk/>
            <pc:sldMk cId="1021208399" sldId="2147474534"/>
            <ac:spMk id="5" creationId="{703F37D0-F606-74CB-2340-4FD5191DB5F6}"/>
          </ac:spMkLst>
        </pc:spChg>
        <pc:picChg chg="add mod">
          <ac:chgData name="Jackie Lucas" userId="8dd7d526-cbc8-4cf2-9dd2-6c69b6084fd8" providerId="ADAL" clId="{AAB57D7E-986E-6146-B9DB-B0812835F31E}" dt="2023-12-03T15:10:54.837" v="13282" actId="14100"/>
          <ac:picMkLst>
            <pc:docMk/>
            <pc:sldMk cId="1021208399" sldId="2147474534"/>
            <ac:picMk id="6" creationId="{17E70C5B-364D-4D5F-711D-26ED500CC80E}"/>
          </ac:picMkLst>
        </pc:picChg>
      </pc:sldChg>
      <pc:sldChg chg="addSp delSp modSp new mod ord modAnim">
        <pc:chgData name="Jackie Lucas" userId="8dd7d526-cbc8-4cf2-9dd2-6c69b6084fd8" providerId="ADAL" clId="{AAB57D7E-986E-6146-B9DB-B0812835F31E}" dt="2023-12-05T21:58:28.596" v="18820" actId="20577"/>
        <pc:sldMkLst>
          <pc:docMk/>
          <pc:sldMk cId="3478441765" sldId="2147474535"/>
        </pc:sldMkLst>
        <pc:spChg chg="mod">
          <ac:chgData name="Jackie Lucas" userId="8dd7d526-cbc8-4cf2-9dd2-6c69b6084fd8" providerId="ADAL" clId="{AAB57D7E-986E-6146-B9DB-B0812835F31E}" dt="2023-12-03T05:34:24.832" v="12646" actId="12"/>
          <ac:spMkLst>
            <pc:docMk/>
            <pc:sldMk cId="3478441765" sldId="2147474535"/>
            <ac:spMk id="2" creationId="{03CF2487-7573-2443-CB44-CF09AC059C50}"/>
          </ac:spMkLst>
        </pc:spChg>
        <pc:spChg chg="mod">
          <ac:chgData name="Jackie Lucas" userId="8dd7d526-cbc8-4cf2-9dd2-6c69b6084fd8" providerId="ADAL" clId="{AAB57D7E-986E-6146-B9DB-B0812835F31E}" dt="2023-12-03T05:18:42.383" v="12108" actId="20577"/>
          <ac:spMkLst>
            <pc:docMk/>
            <pc:sldMk cId="3478441765" sldId="2147474535"/>
            <ac:spMk id="3" creationId="{998D96EB-7824-8CED-E4BE-16DF6C8753D9}"/>
          </ac:spMkLst>
        </pc:spChg>
        <pc:spChg chg="mod">
          <ac:chgData name="Jackie Lucas" userId="8dd7d526-cbc8-4cf2-9dd2-6c69b6084fd8" providerId="ADAL" clId="{AAB57D7E-986E-6146-B9DB-B0812835F31E}" dt="2023-12-03T23:02:26.905" v="13736" actId="20577"/>
          <ac:spMkLst>
            <pc:docMk/>
            <pc:sldMk cId="3478441765" sldId="2147474535"/>
            <ac:spMk id="4" creationId="{CB653509-F77E-DCCC-6EB0-CBE6096E5BF1}"/>
          </ac:spMkLst>
        </pc:spChg>
        <pc:spChg chg="mod">
          <ac:chgData name="Jackie Lucas" userId="8dd7d526-cbc8-4cf2-9dd2-6c69b6084fd8" providerId="ADAL" clId="{AAB57D7E-986E-6146-B9DB-B0812835F31E}" dt="2023-12-03T05:18:51.747" v="12110" actId="20577"/>
          <ac:spMkLst>
            <pc:docMk/>
            <pc:sldMk cId="3478441765" sldId="2147474535"/>
            <ac:spMk id="5" creationId="{E3C97430-7023-9C2E-14D8-5D14C2424FE4}"/>
          </ac:spMkLst>
        </pc:spChg>
        <pc:spChg chg="mod">
          <ac:chgData name="Jackie Lucas" userId="8dd7d526-cbc8-4cf2-9dd2-6c69b6084fd8" providerId="ADAL" clId="{AAB57D7E-986E-6146-B9DB-B0812835F31E}" dt="2023-12-03T23:05:39.356" v="13792" actId="20577"/>
          <ac:spMkLst>
            <pc:docMk/>
            <pc:sldMk cId="3478441765" sldId="2147474535"/>
            <ac:spMk id="6" creationId="{AFC55555-CDA8-A5C1-0433-E4CD36E20CFD}"/>
          </ac:spMkLst>
        </pc:spChg>
        <pc:spChg chg="mod">
          <ac:chgData name="Jackie Lucas" userId="8dd7d526-cbc8-4cf2-9dd2-6c69b6084fd8" providerId="ADAL" clId="{AAB57D7E-986E-6146-B9DB-B0812835F31E}" dt="2023-12-05T21:58:28.596" v="18820" actId="20577"/>
          <ac:spMkLst>
            <pc:docMk/>
            <pc:sldMk cId="3478441765" sldId="2147474535"/>
            <ac:spMk id="7" creationId="{E2020E6B-2045-B308-1834-32E841FC5288}"/>
          </ac:spMkLst>
        </pc:spChg>
        <pc:spChg chg="del">
          <ac:chgData name="Jackie Lucas" userId="8dd7d526-cbc8-4cf2-9dd2-6c69b6084fd8" providerId="ADAL" clId="{AAB57D7E-986E-6146-B9DB-B0812835F31E}" dt="2023-12-03T05:14:25.432" v="12041" actId="478"/>
          <ac:spMkLst>
            <pc:docMk/>
            <pc:sldMk cId="3478441765" sldId="2147474535"/>
            <ac:spMk id="8" creationId="{28841005-BE2C-5A55-CA4B-DBEA59753DD6}"/>
          </ac:spMkLst>
        </pc:spChg>
        <pc:spChg chg="add mod">
          <ac:chgData name="Jackie Lucas" userId="8dd7d526-cbc8-4cf2-9dd2-6c69b6084fd8" providerId="ADAL" clId="{AAB57D7E-986E-6146-B9DB-B0812835F31E}" dt="2023-12-03T23:22:17.015" v="14018" actId="1036"/>
          <ac:spMkLst>
            <pc:docMk/>
            <pc:sldMk cId="3478441765" sldId="2147474535"/>
            <ac:spMk id="8" creationId="{F4242502-4FE1-09AC-E165-DB98400F7B54}"/>
          </ac:spMkLst>
        </pc:spChg>
        <pc:picChg chg="add mod">
          <ac:chgData name="Jackie Lucas" userId="8dd7d526-cbc8-4cf2-9dd2-6c69b6084fd8" providerId="ADAL" clId="{AAB57D7E-986E-6146-B9DB-B0812835F31E}" dt="2023-12-03T05:18:26.759" v="12106" actId="1076"/>
          <ac:picMkLst>
            <pc:docMk/>
            <pc:sldMk cId="3478441765" sldId="2147474535"/>
            <ac:picMk id="10" creationId="{45141C93-7463-91BB-7AD7-A31D5C733B01}"/>
          </ac:picMkLst>
        </pc:picChg>
        <pc:picChg chg="add mod">
          <ac:chgData name="Jackie Lucas" userId="8dd7d526-cbc8-4cf2-9dd2-6c69b6084fd8" providerId="ADAL" clId="{AAB57D7E-986E-6146-B9DB-B0812835F31E}" dt="2023-12-03T05:21:40.197" v="12117" actId="1076"/>
          <ac:picMkLst>
            <pc:docMk/>
            <pc:sldMk cId="3478441765" sldId="2147474535"/>
            <ac:picMk id="12" creationId="{0761D0C2-069D-0A54-24E9-8C432598A850}"/>
          </ac:picMkLst>
        </pc:picChg>
      </pc:sldChg>
      <pc:sldChg chg="addSp modSp add mod">
        <pc:chgData name="Jackie Lucas" userId="8dd7d526-cbc8-4cf2-9dd2-6c69b6084fd8" providerId="ADAL" clId="{AAB57D7E-986E-6146-B9DB-B0812835F31E}" dt="2023-12-04T21:34:43.288" v="18691" actId="20577"/>
        <pc:sldMkLst>
          <pc:docMk/>
          <pc:sldMk cId="2105595629" sldId="2147474536"/>
        </pc:sldMkLst>
        <pc:spChg chg="mod">
          <ac:chgData name="Jackie Lucas" userId="8dd7d526-cbc8-4cf2-9dd2-6c69b6084fd8" providerId="ADAL" clId="{AAB57D7E-986E-6146-B9DB-B0812835F31E}" dt="2023-12-03T05:36:22.354" v="12804" actId="27636"/>
          <ac:spMkLst>
            <pc:docMk/>
            <pc:sldMk cId="2105595629" sldId="2147474536"/>
            <ac:spMk id="2" creationId="{03CF2487-7573-2443-CB44-CF09AC059C50}"/>
          </ac:spMkLst>
        </pc:spChg>
        <pc:spChg chg="mod">
          <ac:chgData name="Jackie Lucas" userId="8dd7d526-cbc8-4cf2-9dd2-6c69b6084fd8" providerId="ADAL" clId="{AAB57D7E-986E-6146-B9DB-B0812835F31E}" dt="2023-12-04T21:34:43.288" v="18691" actId="20577"/>
          <ac:spMkLst>
            <pc:docMk/>
            <pc:sldMk cId="2105595629" sldId="2147474536"/>
            <ac:spMk id="4" creationId="{CB653509-F77E-DCCC-6EB0-CBE6096E5BF1}"/>
          </ac:spMkLst>
        </pc:spChg>
        <pc:spChg chg="mod">
          <ac:chgData name="Jackie Lucas" userId="8dd7d526-cbc8-4cf2-9dd2-6c69b6084fd8" providerId="ADAL" clId="{AAB57D7E-986E-6146-B9DB-B0812835F31E}" dt="2023-12-03T23:02:39.577" v="13760" actId="20577"/>
          <ac:spMkLst>
            <pc:docMk/>
            <pc:sldMk cId="2105595629" sldId="2147474536"/>
            <ac:spMk id="7" creationId="{E2020E6B-2045-B308-1834-32E841FC5288}"/>
          </ac:spMkLst>
        </pc:spChg>
        <pc:spChg chg="add mod">
          <ac:chgData name="Jackie Lucas" userId="8dd7d526-cbc8-4cf2-9dd2-6c69b6084fd8" providerId="ADAL" clId="{AAB57D7E-986E-6146-B9DB-B0812835F31E}" dt="2023-12-03T23:22:12.313" v="14015"/>
          <ac:spMkLst>
            <pc:docMk/>
            <pc:sldMk cId="2105595629" sldId="2147474536"/>
            <ac:spMk id="8" creationId="{4F0790B7-4D9C-7AD4-6F72-61E6D7778F37}"/>
          </ac:spMkLst>
        </pc:spChg>
      </pc:sldChg>
      <pc:sldChg chg="addSp delSp modSp add mod ord">
        <pc:chgData name="Jackie Lucas" userId="8dd7d526-cbc8-4cf2-9dd2-6c69b6084fd8" providerId="ADAL" clId="{AAB57D7E-986E-6146-B9DB-B0812835F31E}" dt="2023-12-06T03:30:44.182" v="20807" actId="207"/>
        <pc:sldMkLst>
          <pc:docMk/>
          <pc:sldMk cId="875618798" sldId="2147474537"/>
        </pc:sldMkLst>
        <pc:spChg chg="mod">
          <ac:chgData name="Jackie Lucas" userId="8dd7d526-cbc8-4cf2-9dd2-6c69b6084fd8" providerId="ADAL" clId="{AAB57D7E-986E-6146-B9DB-B0812835F31E}" dt="2023-12-03T22:12:23.700" v="13490" actId="113"/>
          <ac:spMkLst>
            <pc:docMk/>
            <pc:sldMk cId="875618798" sldId="2147474537"/>
            <ac:spMk id="2" creationId="{03CF2487-7573-2443-CB44-CF09AC059C50}"/>
          </ac:spMkLst>
        </pc:spChg>
        <pc:spChg chg="mod">
          <ac:chgData name="Jackie Lucas" userId="8dd7d526-cbc8-4cf2-9dd2-6c69b6084fd8" providerId="ADAL" clId="{AAB57D7E-986E-6146-B9DB-B0812835F31E}" dt="2023-12-06T03:30:44.182" v="20807" actId="207"/>
          <ac:spMkLst>
            <pc:docMk/>
            <pc:sldMk cId="875618798" sldId="2147474537"/>
            <ac:spMk id="4" creationId="{CB653509-F77E-DCCC-6EB0-CBE6096E5BF1}"/>
          </ac:spMkLst>
        </pc:spChg>
        <pc:spChg chg="mod">
          <ac:chgData name="Jackie Lucas" userId="8dd7d526-cbc8-4cf2-9dd2-6c69b6084fd8" providerId="ADAL" clId="{AAB57D7E-986E-6146-B9DB-B0812835F31E}" dt="2023-12-03T23:07:26.078" v="13848" actId="20577"/>
          <ac:spMkLst>
            <pc:docMk/>
            <pc:sldMk cId="875618798" sldId="2147474537"/>
            <ac:spMk id="6" creationId="{AFC55555-CDA8-A5C1-0433-E4CD36E20CFD}"/>
          </ac:spMkLst>
        </pc:spChg>
        <pc:spChg chg="mod">
          <ac:chgData name="Jackie Lucas" userId="8dd7d526-cbc8-4cf2-9dd2-6c69b6084fd8" providerId="ADAL" clId="{AAB57D7E-986E-6146-B9DB-B0812835F31E}" dt="2023-12-05T22:27:51.724" v="19922" actId="20577"/>
          <ac:spMkLst>
            <pc:docMk/>
            <pc:sldMk cId="875618798" sldId="2147474537"/>
            <ac:spMk id="7" creationId="{E2020E6B-2045-B308-1834-32E841FC5288}"/>
          </ac:spMkLst>
        </pc:spChg>
        <pc:spChg chg="add mod">
          <ac:chgData name="Jackie Lucas" userId="8dd7d526-cbc8-4cf2-9dd2-6c69b6084fd8" providerId="ADAL" clId="{AAB57D7E-986E-6146-B9DB-B0812835F31E}" dt="2023-12-03T23:56:42.460" v="14547"/>
          <ac:spMkLst>
            <pc:docMk/>
            <pc:sldMk cId="875618798" sldId="2147474537"/>
            <ac:spMk id="11" creationId="{5301D2F1-0507-408C-A1EB-87F1FF40B544}"/>
          </ac:spMkLst>
        </pc:spChg>
        <pc:picChg chg="add del mod">
          <ac:chgData name="Jackie Lucas" userId="8dd7d526-cbc8-4cf2-9dd2-6c69b6084fd8" providerId="ADAL" clId="{AAB57D7E-986E-6146-B9DB-B0812835F31E}" dt="2023-12-03T23:56:35.321" v="14546"/>
          <ac:picMkLst>
            <pc:docMk/>
            <pc:sldMk cId="875618798" sldId="2147474537"/>
            <ac:picMk id="9" creationId="{D80F26F0-8E83-90C7-A681-508F856ADD05}"/>
          </ac:picMkLst>
        </pc:picChg>
      </pc:sldChg>
      <pc:sldChg chg="addSp modSp add del mod">
        <pc:chgData name="Jackie Lucas" userId="8dd7d526-cbc8-4cf2-9dd2-6c69b6084fd8" providerId="ADAL" clId="{AAB57D7E-986E-6146-B9DB-B0812835F31E}" dt="2023-12-06T03:32:12.410" v="20808" actId="2696"/>
        <pc:sldMkLst>
          <pc:docMk/>
          <pc:sldMk cId="2498305206" sldId="2147474548"/>
        </pc:sldMkLst>
        <pc:spChg chg="mod">
          <ac:chgData name="Jackie Lucas" userId="8dd7d526-cbc8-4cf2-9dd2-6c69b6084fd8" providerId="ADAL" clId="{AAB57D7E-986E-6146-B9DB-B0812835F31E}" dt="2023-12-03T23:28:30.277" v="14091"/>
          <ac:spMkLst>
            <pc:docMk/>
            <pc:sldMk cId="2498305206" sldId="2147474548"/>
            <ac:spMk id="2" creationId="{85440CCB-EC63-9429-795C-C886CE2FEEF5}"/>
          </ac:spMkLst>
        </pc:spChg>
        <pc:spChg chg="add mod">
          <ac:chgData name="Jackie Lucas" userId="8dd7d526-cbc8-4cf2-9dd2-6c69b6084fd8" providerId="ADAL" clId="{AAB57D7E-986E-6146-B9DB-B0812835F31E}" dt="2023-12-03T23:28:30.277" v="14091"/>
          <ac:spMkLst>
            <pc:docMk/>
            <pc:sldMk cId="2498305206" sldId="2147474548"/>
            <ac:spMk id="5" creationId="{BC2E7498-4E96-A04E-2557-E8FE47CF7280}"/>
          </ac:spMkLst>
        </pc:spChg>
      </pc:sldChg>
      <pc:sldChg chg="addSp modSp add mod">
        <pc:chgData name="Jackie Lucas" userId="8dd7d526-cbc8-4cf2-9dd2-6c69b6084fd8" providerId="ADAL" clId="{AAB57D7E-986E-6146-B9DB-B0812835F31E}" dt="2023-12-03T23:28:30.277" v="14091"/>
        <pc:sldMkLst>
          <pc:docMk/>
          <pc:sldMk cId="1729390396" sldId="2147474549"/>
        </pc:sldMkLst>
        <pc:spChg chg="mod">
          <ac:chgData name="Jackie Lucas" userId="8dd7d526-cbc8-4cf2-9dd2-6c69b6084fd8" providerId="ADAL" clId="{AAB57D7E-986E-6146-B9DB-B0812835F31E}" dt="2023-12-03T23:28:30.277" v="14091"/>
          <ac:spMkLst>
            <pc:docMk/>
            <pc:sldMk cId="1729390396" sldId="2147474549"/>
            <ac:spMk id="2" creationId="{60D4752C-2FF3-DF7D-5A61-F36F02C23F4C}"/>
          </ac:spMkLst>
        </pc:spChg>
        <pc:spChg chg="mod">
          <ac:chgData name="Jackie Lucas" userId="8dd7d526-cbc8-4cf2-9dd2-6c69b6084fd8" providerId="ADAL" clId="{AAB57D7E-986E-6146-B9DB-B0812835F31E}" dt="2023-12-03T23:28:30.277" v="14091"/>
          <ac:spMkLst>
            <pc:docMk/>
            <pc:sldMk cId="1729390396" sldId="2147474549"/>
            <ac:spMk id="3" creationId="{1FFB16EB-6BB7-AC03-91C4-5381DBF0ADF2}"/>
          </ac:spMkLst>
        </pc:spChg>
        <pc:spChg chg="mod">
          <ac:chgData name="Jackie Lucas" userId="8dd7d526-cbc8-4cf2-9dd2-6c69b6084fd8" providerId="ADAL" clId="{AAB57D7E-986E-6146-B9DB-B0812835F31E}" dt="2023-12-03T23:28:30.277" v="14091"/>
          <ac:spMkLst>
            <pc:docMk/>
            <pc:sldMk cId="1729390396" sldId="2147474549"/>
            <ac:spMk id="4" creationId="{750D59B0-97D0-DDC6-F22C-33B2A107D13B}"/>
          </ac:spMkLst>
        </pc:spChg>
        <pc:spChg chg="add mod">
          <ac:chgData name="Jackie Lucas" userId="8dd7d526-cbc8-4cf2-9dd2-6c69b6084fd8" providerId="ADAL" clId="{AAB57D7E-986E-6146-B9DB-B0812835F31E}" dt="2023-12-03T23:28:30.277" v="14091"/>
          <ac:spMkLst>
            <pc:docMk/>
            <pc:sldMk cId="1729390396" sldId="2147474549"/>
            <ac:spMk id="6" creationId="{A8FA72A9-5BDE-BB68-5303-CA0E7038ABBB}"/>
          </ac:spMkLst>
        </pc:spChg>
        <pc:spChg chg="add mod">
          <ac:chgData name="Jackie Lucas" userId="8dd7d526-cbc8-4cf2-9dd2-6c69b6084fd8" providerId="ADAL" clId="{AAB57D7E-986E-6146-B9DB-B0812835F31E}" dt="2023-12-03T23:28:30.277" v="14091"/>
          <ac:spMkLst>
            <pc:docMk/>
            <pc:sldMk cId="1729390396" sldId="2147474549"/>
            <ac:spMk id="7" creationId="{01134A7B-DA82-ADC7-4515-834801199476}"/>
          </ac:spMkLst>
        </pc:spChg>
        <pc:spChg chg="add mod">
          <ac:chgData name="Jackie Lucas" userId="8dd7d526-cbc8-4cf2-9dd2-6c69b6084fd8" providerId="ADAL" clId="{AAB57D7E-986E-6146-B9DB-B0812835F31E}" dt="2023-12-03T23:28:30.277" v="14091"/>
          <ac:spMkLst>
            <pc:docMk/>
            <pc:sldMk cId="1729390396" sldId="2147474549"/>
            <ac:spMk id="8" creationId="{7D5CC55F-762D-3328-00D1-EB6FD3980715}"/>
          </ac:spMkLst>
        </pc:spChg>
      </pc:sldChg>
      <pc:sldChg chg="addSp delSp modSp add del mod">
        <pc:chgData name="Jackie Lucas" userId="8dd7d526-cbc8-4cf2-9dd2-6c69b6084fd8" providerId="ADAL" clId="{AAB57D7E-986E-6146-B9DB-B0812835F31E}" dt="2023-12-05T21:56:47.892" v="18754" actId="2696"/>
        <pc:sldMkLst>
          <pc:docMk/>
          <pc:sldMk cId="2185216901" sldId="2147474550"/>
        </pc:sldMkLst>
        <pc:spChg chg="mod">
          <ac:chgData name="Jackie Lucas" userId="8dd7d526-cbc8-4cf2-9dd2-6c69b6084fd8" providerId="ADAL" clId="{AAB57D7E-986E-6146-B9DB-B0812835F31E}" dt="2023-12-03T23:07:04.061" v="13827" actId="20577"/>
          <ac:spMkLst>
            <pc:docMk/>
            <pc:sldMk cId="2185216901" sldId="2147474550"/>
            <ac:spMk id="2" creationId="{03CF2487-7573-2443-CB44-CF09AC059C50}"/>
          </ac:spMkLst>
        </pc:spChg>
        <pc:spChg chg="add mod">
          <ac:chgData name="Jackie Lucas" userId="8dd7d526-cbc8-4cf2-9dd2-6c69b6084fd8" providerId="ADAL" clId="{AAB57D7E-986E-6146-B9DB-B0812835F31E}" dt="2023-12-03T23:22:05.332" v="14014"/>
          <ac:spMkLst>
            <pc:docMk/>
            <pc:sldMk cId="2185216901" sldId="2147474550"/>
            <ac:spMk id="4" creationId="{B392FB52-157A-F401-C0A8-77D9226E0265}"/>
          </ac:spMkLst>
        </pc:spChg>
        <pc:spChg chg="del">
          <ac:chgData name="Jackie Lucas" userId="8dd7d526-cbc8-4cf2-9dd2-6c69b6084fd8" providerId="ADAL" clId="{AAB57D7E-986E-6146-B9DB-B0812835F31E}" dt="2023-12-03T15:15:27.720" v="13373" actId="478"/>
          <ac:spMkLst>
            <pc:docMk/>
            <pc:sldMk cId="2185216901" sldId="2147474550"/>
            <ac:spMk id="4" creationId="{CB653509-F77E-DCCC-6EB0-CBE6096E5BF1}"/>
          </ac:spMkLst>
        </pc:spChg>
        <pc:spChg chg="del">
          <ac:chgData name="Jackie Lucas" userId="8dd7d526-cbc8-4cf2-9dd2-6c69b6084fd8" providerId="ADAL" clId="{AAB57D7E-986E-6146-B9DB-B0812835F31E}" dt="2023-12-03T15:15:29.971" v="13374" actId="478"/>
          <ac:spMkLst>
            <pc:docMk/>
            <pc:sldMk cId="2185216901" sldId="2147474550"/>
            <ac:spMk id="5" creationId="{E3C97430-7023-9C2E-14D8-5D14C2424FE4}"/>
          </ac:spMkLst>
        </pc:spChg>
        <pc:spChg chg="mod">
          <ac:chgData name="Jackie Lucas" userId="8dd7d526-cbc8-4cf2-9dd2-6c69b6084fd8" providerId="ADAL" clId="{AAB57D7E-986E-6146-B9DB-B0812835F31E}" dt="2023-12-03T23:05:54.162" v="13813" actId="20577"/>
          <ac:spMkLst>
            <pc:docMk/>
            <pc:sldMk cId="2185216901" sldId="2147474550"/>
            <ac:spMk id="6" creationId="{AFC55555-CDA8-A5C1-0433-E4CD36E20CFD}"/>
          </ac:spMkLst>
        </pc:spChg>
        <pc:spChg chg="mod">
          <ac:chgData name="Jackie Lucas" userId="8dd7d526-cbc8-4cf2-9dd2-6c69b6084fd8" providerId="ADAL" clId="{AAB57D7E-986E-6146-B9DB-B0812835F31E}" dt="2023-12-03T15:16:01.627" v="13410" actId="20577"/>
          <ac:spMkLst>
            <pc:docMk/>
            <pc:sldMk cId="2185216901" sldId="2147474550"/>
            <ac:spMk id="7" creationId="{E2020E6B-2045-B308-1834-32E841FC5288}"/>
          </ac:spMkLst>
        </pc:spChg>
        <pc:spChg chg="add del mod">
          <ac:chgData name="Jackie Lucas" userId="8dd7d526-cbc8-4cf2-9dd2-6c69b6084fd8" providerId="ADAL" clId="{AAB57D7E-986E-6146-B9DB-B0812835F31E}" dt="2023-12-03T15:15:32.705" v="13376" actId="478"/>
          <ac:spMkLst>
            <pc:docMk/>
            <pc:sldMk cId="2185216901" sldId="2147474550"/>
            <ac:spMk id="9" creationId="{129EDC04-EA76-E250-93A0-A0234E2C4B75}"/>
          </ac:spMkLst>
        </pc:spChg>
        <pc:spChg chg="add del mod">
          <ac:chgData name="Jackie Lucas" userId="8dd7d526-cbc8-4cf2-9dd2-6c69b6084fd8" providerId="ADAL" clId="{AAB57D7E-986E-6146-B9DB-B0812835F31E}" dt="2023-12-03T15:15:31.537" v="13375" actId="478"/>
          <ac:spMkLst>
            <pc:docMk/>
            <pc:sldMk cId="2185216901" sldId="2147474550"/>
            <ac:spMk id="13" creationId="{3D9D8685-8A89-2B09-6726-3FFC46787620}"/>
          </ac:spMkLst>
        </pc:spChg>
        <pc:picChg chg="del">
          <ac:chgData name="Jackie Lucas" userId="8dd7d526-cbc8-4cf2-9dd2-6c69b6084fd8" providerId="ADAL" clId="{AAB57D7E-986E-6146-B9DB-B0812835F31E}" dt="2023-12-03T15:15:33.604" v="13377" actId="478"/>
          <ac:picMkLst>
            <pc:docMk/>
            <pc:sldMk cId="2185216901" sldId="2147474550"/>
            <ac:picMk id="12" creationId="{0761D0C2-069D-0A54-24E9-8C432598A850}"/>
          </ac:picMkLst>
        </pc:picChg>
        <pc:picChg chg="add mod">
          <ac:chgData name="Jackie Lucas" userId="8dd7d526-cbc8-4cf2-9dd2-6c69b6084fd8" providerId="ADAL" clId="{AAB57D7E-986E-6146-B9DB-B0812835F31E}" dt="2023-12-03T15:15:45.903" v="13380" actId="14100"/>
          <ac:picMkLst>
            <pc:docMk/>
            <pc:sldMk cId="2185216901" sldId="2147474550"/>
            <ac:picMk id="14" creationId="{7CE035D0-A54E-471A-2D01-73AD7D105696}"/>
          </ac:picMkLst>
        </pc:picChg>
      </pc:sldChg>
      <pc:sldChg chg="addSp modSp add mod">
        <pc:chgData name="Jackie Lucas" userId="8dd7d526-cbc8-4cf2-9dd2-6c69b6084fd8" providerId="ADAL" clId="{AAB57D7E-986E-6146-B9DB-B0812835F31E}" dt="2023-12-03T23:28:30.277" v="14091"/>
        <pc:sldMkLst>
          <pc:docMk/>
          <pc:sldMk cId="709784548" sldId="2147474551"/>
        </pc:sldMkLst>
        <pc:spChg chg="mod">
          <ac:chgData name="Jackie Lucas" userId="8dd7d526-cbc8-4cf2-9dd2-6c69b6084fd8" providerId="ADAL" clId="{AAB57D7E-986E-6146-B9DB-B0812835F31E}" dt="2023-12-03T23:28:30.277" v="14091"/>
          <ac:spMkLst>
            <pc:docMk/>
            <pc:sldMk cId="709784548" sldId="2147474551"/>
            <ac:spMk id="4" creationId="{B9228995-D08A-E90E-404D-1683F105FB4F}"/>
          </ac:spMkLst>
        </pc:spChg>
        <pc:spChg chg="add mod">
          <ac:chgData name="Jackie Lucas" userId="8dd7d526-cbc8-4cf2-9dd2-6c69b6084fd8" providerId="ADAL" clId="{AAB57D7E-986E-6146-B9DB-B0812835F31E}" dt="2023-12-03T23:23:49.012" v="14055"/>
          <ac:spMkLst>
            <pc:docMk/>
            <pc:sldMk cId="709784548" sldId="2147474551"/>
            <ac:spMk id="5" creationId="{70283CED-5644-9A6E-4885-890EF1B5AD67}"/>
          </ac:spMkLst>
        </pc:spChg>
        <pc:spChg chg="mod">
          <ac:chgData name="Jackie Lucas" userId="8dd7d526-cbc8-4cf2-9dd2-6c69b6084fd8" providerId="ADAL" clId="{AAB57D7E-986E-6146-B9DB-B0812835F31E}" dt="2023-12-03T23:28:30.277" v="14091"/>
          <ac:spMkLst>
            <pc:docMk/>
            <pc:sldMk cId="709784548" sldId="2147474551"/>
            <ac:spMk id="7" creationId="{985584DD-7E23-DEBC-55AE-7B77956B8E36}"/>
          </ac:spMkLst>
        </pc:spChg>
      </pc:sldChg>
      <pc:sldChg chg="addSp delSp modSp new mod ord">
        <pc:chgData name="Jackie Lucas" userId="8dd7d526-cbc8-4cf2-9dd2-6c69b6084fd8" providerId="ADAL" clId="{AAB57D7E-986E-6146-B9DB-B0812835F31E}" dt="2023-12-03T23:28:30.277" v="14091"/>
        <pc:sldMkLst>
          <pc:docMk/>
          <pc:sldMk cId="3605976712" sldId="2147474552"/>
        </pc:sldMkLst>
        <pc:spChg chg="mod">
          <ac:chgData name="Jackie Lucas" userId="8dd7d526-cbc8-4cf2-9dd2-6c69b6084fd8" providerId="ADAL" clId="{AAB57D7E-986E-6146-B9DB-B0812835F31E}" dt="2023-12-03T22:52:59.784" v="13639" actId="20577"/>
          <ac:spMkLst>
            <pc:docMk/>
            <pc:sldMk cId="3605976712" sldId="2147474552"/>
            <ac:spMk id="2" creationId="{9425A395-058E-214E-944C-0E3E39AD5852}"/>
          </ac:spMkLst>
        </pc:spChg>
        <pc:spChg chg="mod">
          <ac:chgData name="Jackie Lucas" userId="8dd7d526-cbc8-4cf2-9dd2-6c69b6084fd8" providerId="ADAL" clId="{AAB57D7E-986E-6146-B9DB-B0812835F31E}" dt="2023-12-03T22:51:17.729" v="13508" actId="255"/>
          <ac:spMkLst>
            <pc:docMk/>
            <pc:sldMk cId="3605976712" sldId="2147474552"/>
            <ac:spMk id="3" creationId="{24C902A8-5719-CFCF-D198-27869EE64748}"/>
          </ac:spMkLst>
        </pc:spChg>
        <pc:spChg chg="del">
          <ac:chgData name="Jackie Lucas" userId="8dd7d526-cbc8-4cf2-9dd2-6c69b6084fd8" providerId="ADAL" clId="{AAB57D7E-986E-6146-B9DB-B0812835F31E}" dt="2023-12-03T22:51:21.639" v="13509" actId="478"/>
          <ac:spMkLst>
            <pc:docMk/>
            <pc:sldMk cId="3605976712" sldId="2147474552"/>
            <ac:spMk id="4" creationId="{26A2B3B0-5737-65C1-C8EF-65D80E5F8710}"/>
          </ac:spMkLst>
        </pc:spChg>
        <pc:spChg chg="add mod">
          <ac:chgData name="Jackie Lucas" userId="8dd7d526-cbc8-4cf2-9dd2-6c69b6084fd8" providerId="ADAL" clId="{AAB57D7E-986E-6146-B9DB-B0812835F31E}" dt="2023-12-03T23:28:30.277" v="14091"/>
          <ac:spMkLst>
            <pc:docMk/>
            <pc:sldMk cId="3605976712" sldId="2147474552"/>
            <ac:spMk id="5" creationId="{9CF1B401-1666-7350-E002-638094314CC7}"/>
          </ac:spMkLst>
        </pc:spChg>
        <pc:spChg chg="add del mod">
          <ac:chgData name="Jackie Lucas" userId="8dd7d526-cbc8-4cf2-9dd2-6c69b6084fd8" providerId="ADAL" clId="{AAB57D7E-986E-6146-B9DB-B0812835F31E}" dt="2023-12-03T23:24:26.508" v="14072"/>
          <ac:spMkLst>
            <pc:docMk/>
            <pc:sldMk cId="3605976712" sldId="2147474552"/>
            <ac:spMk id="6" creationId="{105BC49F-91C7-6B1D-1E39-F88F2E7FCDF6}"/>
          </ac:spMkLst>
        </pc:spChg>
      </pc:sldChg>
      <pc:sldChg chg="modSp add">
        <pc:chgData name="Jackie Lucas" userId="8dd7d526-cbc8-4cf2-9dd2-6c69b6084fd8" providerId="ADAL" clId="{AAB57D7E-986E-6146-B9DB-B0812835F31E}" dt="2023-12-03T23:28:30.277" v="14091"/>
        <pc:sldMkLst>
          <pc:docMk/>
          <pc:sldMk cId="218466721" sldId="2147474553"/>
        </pc:sldMkLst>
        <pc:spChg chg="mod">
          <ac:chgData name="Jackie Lucas" userId="8dd7d526-cbc8-4cf2-9dd2-6c69b6084fd8" providerId="ADAL" clId="{AAB57D7E-986E-6146-B9DB-B0812835F31E}" dt="2023-12-03T23:28:30.277" v="14091"/>
          <ac:spMkLst>
            <pc:docMk/>
            <pc:sldMk cId="218466721" sldId="2147474553"/>
            <ac:spMk id="5" creationId="{9CF1B401-1666-7350-E002-638094314CC7}"/>
          </ac:spMkLst>
        </pc:spChg>
      </pc:sldChg>
      <pc:sldChg chg="modSp add ord">
        <pc:chgData name="Jackie Lucas" userId="8dd7d526-cbc8-4cf2-9dd2-6c69b6084fd8" providerId="ADAL" clId="{AAB57D7E-986E-6146-B9DB-B0812835F31E}" dt="2023-12-03T23:28:30.277" v="14091"/>
        <pc:sldMkLst>
          <pc:docMk/>
          <pc:sldMk cId="127109486" sldId="2147474554"/>
        </pc:sldMkLst>
        <pc:spChg chg="mod">
          <ac:chgData name="Jackie Lucas" userId="8dd7d526-cbc8-4cf2-9dd2-6c69b6084fd8" providerId="ADAL" clId="{AAB57D7E-986E-6146-B9DB-B0812835F31E}" dt="2023-12-03T23:28:30.277" v="14091"/>
          <ac:spMkLst>
            <pc:docMk/>
            <pc:sldMk cId="127109486" sldId="2147474554"/>
            <ac:spMk id="5" creationId="{9CF1B401-1666-7350-E002-638094314CC7}"/>
          </ac:spMkLst>
        </pc:spChg>
      </pc:sldChg>
      <pc:sldChg chg="addSp modSp add mod">
        <pc:chgData name="Jackie Lucas" userId="8dd7d526-cbc8-4cf2-9dd2-6c69b6084fd8" providerId="ADAL" clId="{AAB57D7E-986E-6146-B9DB-B0812835F31E}" dt="2023-12-06T03:30:16.465" v="20803" actId="20577"/>
        <pc:sldMkLst>
          <pc:docMk/>
          <pc:sldMk cId="117615091" sldId="2147474555"/>
        </pc:sldMkLst>
        <pc:spChg chg="add mod">
          <ac:chgData name="Jackie Lucas" userId="8dd7d526-cbc8-4cf2-9dd2-6c69b6084fd8" providerId="ADAL" clId="{AAB57D7E-986E-6146-B9DB-B0812835F31E}" dt="2023-12-03T23:23:37.201" v="14049"/>
          <ac:spMkLst>
            <pc:docMk/>
            <pc:sldMk cId="117615091" sldId="2147474555"/>
            <ac:spMk id="4" creationId="{14282089-86CC-CA65-1D18-CD9D6E6D525C}"/>
          </ac:spMkLst>
        </pc:spChg>
        <pc:spChg chg="add mod">
          <ac:chgData name="Jackie Lucas" userId="8dd7d526-cbc8-4cf2-9dd2-6c69b6084fd8" providerId="ADAL" clId="{AAB57D7E-986E-6146-B9DB-B0812835F31E}" dt="2023-12-06T03:29:40.247" v="20739" actId="1076"/>
          <ac:spMkLst>
            <pc:docMk/>
            <pc:sldMk cId="117615091" sldId="2147474555"/>
            <ac:spMk id="5" creationId="{673D94D1-EDB5-9467-776F-D33513EE3A1E}"/>
          </ac:spMkLst>
        </pc:spChg>
        <pc:spChg chg="mod">
          <ac:chgData name="Jackie Lucas" userId="8dd7d526-cbc8-4cf2-9dd2-6c69b6084fd8" providerId="ADAL" clId="{AAB57D7E-986E-6146-B9DB-B0812835F31E}" dt="2023-12-06T03:30:16.465" v="20803" actId="20577"/>
          <ac:spMkLst>
            <pc:docMk/>
            <pc:sldMk cId="117615091" sldId="2147474555"/>
            <ac:spMk id="7" creationId="{985584DD-7E23-DEBC-55AE-7B77956B8E36}"/>
          </ac:spMkLst>
        </pc:spChg>
      </pc:sldChg>
      <pc:sldChg chg="addSp modSp add mod">
        <pc:chgData name="Jackie Lucas" userId="8dd7d526-cbc8-4cf2-9dd2-6c69b6084fd8" providerId="ADAL" clId="{AAB57D7E-986E-6146-B9DB-B0812835F31E}" dt="2023-12-03T23:23:31.643" v="14046"/>
        <pc:sldMkLst>
          <pc:docMk/>
          <pc:sldMk cId="2501414226" sldId="2147474556"/>
        </pc:sldMkLst>
        <pc:spChg chg="add mod">
          <ac:chgData name="Jackie Lucas" userId="8dd7d526-cbc8-4cf2-9dd2-6c69b6084fd8" providerId="ADAL" clId="{AAB57D7E-986E-6146-B9DB-B0812835F31E}" dt="2023-12-03T23:23:31.643" v="14046"/>
          <ac:spMkLst>
            <pc:docMk/>
            <pc:sldMk cId="2501414226" sldId="2147474556"/>
            <ac:spMk id="4" creationId="{3A048668-1DE0-2C9A-5985-E37CD563EE09}"/>
          </ac:spMkLst>
        </pc:spChg>
        <pc:spChg chg="mod">
          <ac:chgData name="Jackie Lucas" userId="8dd7d526-cbc8-4cf2-9dd2-6c69b6084fd8" providerId="ADAL" clId="{AAB57D7E-986E-6146-B9DB-B0812835F31E}" dt="2023-12-03T23:00:16.407" v="13698" actId="27636"/>
          <ac:spMkLst>
            <pc:docMk/>
            <pc:sldMk cId="2501414226" sldId="2147474556"/>
            <ac:spMk id="7" creationId="{985584DD-7E23-DEBC-55AE-7B77956B8E36}"/>
          </ac:spMkLst>
        </pc:spChg>
      </pc:sldChg>
      <pc:sldChg chg="addSp modSp add mod">
        <pc:chgData name="Jackie Lucas" userId="8dd7d526-cbc8-4cf2-9dd2-6c69b6084fd8" providerId="ADAL" clId="{AAB57D7E-986E-6146-B9DB-B0812835F31E}" dt="2023-12-06T03:14:32.966" v="20560" actId="20577"/>
        <pc:sldMkLst>
          <pc:docMk/>
          <pc:sldMk cId="1435334054" sldId="2147474557"/>
        </pc:sldMkLst>
        <pc:spChg chg="add mod">
          <ac:chgData name="Jackie Lucas" userId="8dd7d526-cbc8-4cf2-9dd2-6c69b6084fd8" providerId="ADAL" clId="{AAB57D7E-986E-6146-B9DB-B0812835F31E}" dt="2023-12-03T23:23:29.728" v="14045"/>
          <ac:spMkLst>
            <pc:docMk/>
            <pc:sldMk cId="1435334054" sldId="2147474557"/>
            <ac:spMk id="4" creationId="{027EED77-93F0-5D38-0AC0-2478BB6AAD8D}"/>
          </ac:spMkLst>
        </pc:spChg>
        <pc:spChg chg="mod">
          <ac:chgData name="Jackie Lucas" userId="8dd7d526-cbc8-4cf2-9dd2-6c69b6084fd8" providerId="ADAL" clId="{AAB57D7E-986E-6146-B9DB-B0812835F31E}" dt="2023-12-06T03:14:32.966" v="20560" actId="20577"/>
          <ac:spMkLst>
            <pc:docMk/>
            <pc:sldMk cId="1435334054" sldId="2147474557"/>
            <ac:spMk id="7" creationId="{985584DD-7E23-DEBC-55AE-7B77956B8E36}"/>
          </ac:spMkLst>
        </pc:spChg>
      </pc:sldChg>
      <pc:sldChg chg="modSp add">
        <pc:chgData name="Jackie Lucas" userId="8dd7d526-cbc8-4cf2-9dd2-6c69b6084fd8" providerId="ADAL" clId="{AAB57D7E-986E-6146-B9DB-B0812835F31E}" dt="2023-12-03T23:28:30.277" v="14091"/>
        <pc:sldMkLst>
          <pc:docMk/>
          <pc:sldMk cId="372403659" sldId="2147474558"/>
        </pc:sldMkLst>
        <pc:spChg chg="mod">
          <ac:chgData name="Jackie Lucas" userId="8dd7d526-cbc8-4cf2-9dd2-6c69b6084fd8" providerId="ADAL" clId="{AAB57D7E-986E-6146-B9DB-B0812835F31E}" dt="2023-12-03T23:28:30.277" v="14091"/>
          <ac:spMkLst>
            <pc:docMk/>
            <pc:sldMk cId="372403659" sldId="2147474558"/>
            <ac:spMk id="5" creationId="{9CF1B401-1666-7350-E002-638094314CC7}"/>
          </ac:spMkLst>
        </pc:spChg>
      </pc:sldChg>
      <pc:sldChg chg="addSp delSp modSp add del mod">
        <pc:chgData name="Jackie Lucas" userId="8dd7d526-cbc8-4cf2-9dd2-6c69b6084fd8" providerId="ADAL" clId="{AAB57D7E-986E-6146-B9DB-B0812835F31E}" dt="2023-12-05T21:58:44.216" v="18821" actId="2696"/>
        <pc:sldMkLst>
          <pc:docMk/>
          <pc:sldMk cId="1068324501" sldId="2147474559"/>
        </pc:sldMkLst>
        <pc:spChg chg="del">
          <ac:chgData name="Jackie Lucas" userId="8dd7d526-cbc8-4cf2-9dd2-6c69b6084fd8" providerId="ADAL" clId="{AAB57D7E-986E-6146-B9DB-B0812835F31E}" dt="2023-12-03T23:16:56.026" v="13957" actId="478"/>
          <ac:spMkLst>
            <pc:docMk/>
            <pc:sldMk cId="1068324501" sldId="2147474559"/>
            <ac:spMk id="2" creationId="{03CF2487-7573-2443-CB44-CF09AC059C50}"/>
          </ac:spMkLst>
        </pc:spChg>
        <pc:spChg chg="del">
          <ac:chgData name="Jackie Lucas" userId="8dd7d526-cbc8-4cf2-9dd2-6c69b6084fd8" providerId="ADAL" clId="{AAB57D7E-986E-6146-B9DB-B0812835F31E}" dt="2023-12-03T23:16:20.905" v="13951" actId="478"/>
          <ac:spMkLst>
            <pc:docMk/>
            <pc:sldMk cId="1068324501" sldId="2147474559"/>
            <ac:spMk id="3" creationId="{998D96EB-7824-8CED-E4BE-16DF6C8753D9}"/>
          </ac:spMkLst>
        </pc:spChg>
        <pc:spChg chg="mod">
          <ac:chgData name="Jackie Lucas" userId="8dd7d526-cbc8-4cf2-9dd2-6c69b6084fd8" providerId="ADAL" clId="{AAB57D7E-986E-6146-B9DB-B0812835F31E}" dt="2023-12-03T23:28:30.582" v="14095" actId="27636"/>
          <ac:spMkLst>
            <pc:docMk/>
            <pc:sldMk cId="1068324501" sldId="2147474559"/>
            <ac:spMk id="4" creationId="{CB653509-F77E-DCCC-6EB0-CBE6096E5BF1}"/>
          </ac:spMkLst>
        </pc:spChg>
        <pc:spChg chg="mod">
          <ac:chgData name="Jackie Lucas" userId="8dd7d526-cbc8-4cf2-9dd2-6c69b6084fd8" providerId="ADAL" clId="{AAB57D7E-986E-6146-B9DB-B0812835F31E}" dt="2023-12-03T23:16:17.207" v="13950" actId="20577"/>
          <ac:spMkLst>
            <pc:docMk/>
            <pc:sldMk cId="1068324501" sldId="2147474559"/>
            <ac:spMk id="7" creationId="{E2020E6B-2045-B308-1834-32E841FC5288}"/>
          </ac:spMkLst>
        </pc:spChg>
        <pc:spChg chg="add del mod">
          <ac:chgData name="Jackie Lucas" userId="8dd7d526-cbc8-4cf2-9dd2-6c69b6084fd8" providerId="ADAL" clId="{AAB57D7E-986E-6146-B9DB-B0812835F31E}" dt="2023-12-03T23:16:22.722" v="13952" actId="478"/>
          <ac:spMkLst>
            <pc:docMk/>
            <pc:sldMk cId="1068324501" sldId="2147474559"/>
            <ac:spMk id="9" creationId="{AFE12D35-7502-7401-7688-A5E1321793CB}"/>
          </ac:spMkLst>
        </pc:spChg>
        <pc:spChg chg="add del mod">
          <ac:chgData name="Jackie Lucas" userId="8dd7d526-cbc8-4cf2-9dd2-6c69b6084fd8" providerId="ADAL" clId="{AAB57D7E-986E-6146-B9DB-B0812835F31E}" dt="2023-12-03T23:16:59.760" v="13959" actId="478"/>
          <ac:spMkLst>
            <pc:docMk/>
            <pc:sldMk cId="1068324501" sldId="2147474559"/>
            <ac:spMk id="13" creationId="{8F4435AB-850A-962C-F788-F980C2C24AA6}"/>
          </ac:spMkLst>
        </pc:spChg>
        <pc:spChg chg="add mod">
          <ac:chgData name="Jackie Lucas" userId="8dd7d526-cbc8-4cf2-9dd2-6c69b6084fd8" providerId="ADAL" clId="{AAB57D7E-986E-6146-B9DB-B0812835F31E}" dt="2023-12-03T23:20:47.087" v="13989"/>
          <ac:spMkLst>
            <pc:docMk/>
            <pc:sldMk cId="1068324501" sldId="2147474559"/>
            <ac:spMk id="15" creationId="{7C10CC55-EBA6-11A3-E24A-C0D30EBED822}"/>
          </ac:spMkLst>
        </pc:spChg>
        <pc:picChg chg="del">
          <ac:chgData name="Jackie Lucas" userId="8dd7d526-cbc8-4cf2-9dd2-6c69b6084fd8" providerId="ADAL" clId="{AAB57D7E-986E-6146-B9DB-B0812835F31E}" dt="2023-12-03T23:16:23.396" v="13953" actId="478"/>
          <ac:picMkLst>
            <pc:docMk/>
            <pc:sldMk cId="1068324501" sldId="2147474559"/>
            <ac:picMk id="10" creationId="{45141C93-7463-91BB-7AD7-A31D5C733B01}"/>
          </ac:picMkLst>
        </pc:picChg>
        <pc:picChg chg="add mod">
          <ac:chgData name="Jackie Lucas" userId="8dd7d526-cbc8-4cf2-9dd2-6c69b6084fd8" providerId="ADAL" clId="{AAB57D7E-986E-6146-B9DB-B0812835F31E}" dt="2023-12-03T23:17:07.695" v="13960" actId="1076"/>
          <ac:picMkLst>
            <pc:docMk/>
            <pc:sldMk cId="1068324501" sldId="2147474559"/>
            <ac:picMk id="14" creationId="{7DE8ADEA-368D-09A0-E9B8-6479E23BD786}"/>
          </ac:picMkLst>
        </pc:picChg>
      </pc:sldChg>
      <pc:sldChg chg="add">
        <pc:chgData name="Jackie Lucas" userId="8dd7d526-cbc8-4cf2-9dd2-6c69b6084fd8" providerId="ADAL" clId="{AAB57D7E-986E-6146-B9DB-B0812835F31E}" dt="2023-12-03T23:30:40.407" v="14096"/>
        <pc:sldMkLst>
          <pc:docMk/>
          <pc:sldMk cId="4254305345" sldId="2147474560"/>
        </pc:sldMkLst>
      </pc:sldChg>
      <pc:sldChg chg="add del">
        <pc:chgData name="Jackie Lucas" userId="8dd7d526-cbc8-4cf2-9dd2-6c69b6084fd8" providerId="ADAL" clId="{AAB57D7E-986E-6146-B9DB-B0812835F31E}" dt="2023-12-05T21:58:56.337" v="18824" actId="2696"/>
        <pc:sldMkLst>
          <pc:docMk/>
          <pc:sldMk cId="577733936" sldId="2147474561"/>
        </pc:sldMkLst>
      </pc:sldChg>
      <pc:sldChg chg="modSp add mod">
        <pc:chgData name="Jackie Lucas" userId="8dd7d526-cbc8-4cf2-9dd2-6c69b6084fd8" providerId="ADAL" clId="{AAB57D7E-986E-6146-B9DB-B0812835F31E}" dt="2023-12-04T04:39:15.552" v="17890" actId="20577"/>
        <pc:sldMkLst>
          <pc:docMk/>
          <pc:sldMk cId="576162342" sldId="2147474562"/>
        </pc:sldMkLst>
        <pc:spChg chg="mod">
          <ac:chgData name="Jackie Lucas" userId="8dd7d526-cbc8-4cf2-9dd2-6c69b6084fd8" providerId="ADAL" clId="{AAB57D7E-986E-6146-B9DB-B0812835F31E}" dt="2023-12-04T04:39:15.552" v="17890" actId="20577"/>
          <ac:spMkLst>
            <pc:docMk/>
            <pc:sldMk cId="576162342" sldId="2147474562"/>
            <ac:spMk id="4" creationId="{73BCB172-2C44-FA46-818A-22B9F79B683B}"/>
          </ac:spMkLst>
        </pc:spChg>
        <pc:spChg chg="mod">
          <ac:chgData name="Jackie Lucas" userId="8dd7d526-cbc8-4cf2-9dd2-6c69b6084fd8" providerId="ADAL" clId="{AAB57D7E-986E-6146-B9DB-B0812835F31E}" dt="2023-12-03T23:44:48.518" v="14294" actId="255"/>
          <ac:spMkLst>
            <pc:docMk/>
            <pc:sldMk cId="576162342" sldId="2147474562"/>
            <ac:spMk id="6" creationId="{C79DE701-4208-C8B5-DA0E-145BBAC7260C}"/>
          </ac:spMkLst>
        </pc:spChg>
      </pc:sldChg>
      <pc:sldChg chg="addSp delSp modSp new mod modAnim">
        <pc:chgData name="Jackie Lucas" userId="8dd7d526-cbc8-4cf2-9dd2-6c69b6084fd8" providerId="ADAL" clId="{AAB57D7E-986E-6146-B9DB-B0812835F31E}" dt="2023-12-04T04:45:41.618" v="17906" actId="20577"/>
        <pc:sldMkLst>
          <pc:docMk/>
          <pc:sldMk cId="2575712330" sldId="2147474563"/>
        </pc:sldMkLst>
        <pc:spChg chg="mod">
          <ac:chgData name="Jackie Lucas" userId="8dd7d526-cbc8-4cf2-9dd2-6c69b6084fd8" providerId="ADAL" clId="{AAB57D7E-986E-6146-B9DB-B0812835F31E}" dt="2023-12-03T23:47:11.637" v="14317" actId="20577"/>
          <ac:spMkLst>
            <pc:docMk/>
            <pc:sldMk cId="2575712330" sldId="2147474563"/>
            <ac:spMk id="2" creationId="{24C7DF68-C816-D47E-3F8A-0AB85361C113}"/>
          </ac:spMkLst>
        </pc:spChg>
        <pc:spChg chg="mod">
          <ac:chgData name="Jackie Lucas" userId="8dd7d526-cbc8-4cf2-9dd2-6c69b6084fd8" providerId="ADAL" clId="{AAB57D7E-986E-6146-B9DB-B0812835F31E}" dt="2023-12-04T04:35:08.507" v="17793" actId="20577"/>
          <ac:spMkLst>
            <pc:docMk/>
            <pc:sldMk cId="2575712330" sldId="2147474563"/>
            <ac:spMk id="3" creationId="{70844696-D79A-F176-6544-7F2A1BD6D6B8}"/>
          </ac:spMkLst>
        </pc:spChg>
        <pc:spChg chg="del">
          <ac:chgData name="Jackie Lucas" userId="8dd7d526-cbc8-4cf2-9dd2-6c69b6084fd8" providerId="ADAL" clId="{AAB57D7E-986E-6146-B9DB-B0812835F31E}" dt="2023-12-03T23:47:00.582" v="14296" actId="478"/>
          <ac:spMkLst>
            <pc:docMk/>
            <pc:sldMk cId="2575712330" sldId="2147474563"/>
            <ac:spMk id="4" creationId="{2CA56B0A-AF1E-E057-6CFF-B65A0A478FDA}"/>
          </ac:spMkLst>
        </pc:spChg>
        <pc:spChg chg="add del mod">
          <ac:chgData name="Jackie Lucas" userId="8dd7d526-cbc8-4cf2-9dd2-6c69b6084fd8" providerId="ADAL" clId="{AAB57D7E-986E-6146-B9DB-B0812835F31E}" dt="2023-12-04T04:33:38.708" v="17551" actId="478"/>
          <ac:spMkLst>
            <pc:docMk/>
            <pc:sldMk cId="2575712330" sldId="2147474563"/>
            <ac:spMk id="4" creationId="{ED288616-E9A0-49FB-DC5E-AAD8B452229E}"/>
          </ac:spMkLst>
        </pc:spChg>
        <pc:spChg chg="mod">
          <ac:chgData name="Jackie Lucas" userId="8dd7d526-cbc8-4cf2-9dd2-6c69b6084fd8" providerId="ADAL" clId="{AAB57D7E-986E-6146-B9DB-B0812835F31E}" dt="2023-12-04T04:45:41.618" v="17906" actId="20577"/>
          <ac:spMkLst>
            <pc:docMk/>
            <pc:sldMk cId="2575712330" sldId="2147474563"/>
            <ac:spMk id="5" creationId="{EED6F329-D7BF-BC04-2AA9-448DD4269797}"/>
          </ac:spMkLst>
        </pc:spChg>
        <pc:spChg chg="add mod">
          <ac:chgData name="Jackie Lucas" userId="8dd7d526-cbc8-4cf2-9dd2-6c69b6084fd8" providerId="ADAL" clId="{AAB57D7E-986E-6146-B9DB-B0812835F31E}" dt="2023-12-03T23:56:50.821" v="14549"/>
          <ac:spMkLst>
            <pc:docMk/>
            <pc:sldMk cId="2575712330" sldId="2147474563"/>
            <ac:spMk id="6" creationId="{72C9C654-F512-A7E2-707B-D737D8DB3374}"/>
          </ac:spMkLst>
        </pc:spChg>
        <pc:spChg chg="add del mod">
          <ac:chgData name="Jackie Lucas" userId="8dd7d526-cbc8-4cf2-9dd2-6c69b6084fd8" providerId="ADAL" clId="{AAB57D7E-986E-6146-B9DB-B0812835F31E}" dt="2023-12-04T04:33:37.611" v="17550" actId="478"/>
          <ac:spMkLst>
            <pc:docMk/>
            <pc:sldMk cId="2575712330" sldId="2147474563"/>
            <ac:spMk id="7" creationId="{68085157-ACBF-873D-AAFB-E1506EB613EE}"/>
          </ac:spMkLst>
        </pc:spChg>
      </pc:sldChg>
      <pc:sldChg chg="addSp delSp modSp add mod modAnim">
        <pc:chgData name="Jackie Lucas" userId="8dd7d526-cbc8-4cf2-9dd2-6c69b6084fd8" providerId="ADAL" clId="{AAB57D7E-986E-6146-B9DB-B0812835F31E}" dt="2023-12-05T23:06:18.630" v="20275" actId="20577"/>
        <pc:sldMkLst>
          <pc:docMk/>
          <pc:sldMk cId="4267917919" sldId="2147474564"/>
        </pc:sldMkLst>
        <pc:spChg chg="mod">
          <ac:chgData name="Jackie Lucas" userId="8dd7d526-cbc8-4cf2-9dd2-6c69b6084fd8" providerId="ADAL" clId="{AAB57D7E-986E-6146-B9DB-B0812835F31E}" dt="2023-12-03T23:50:23.599" v="14386" actId="20577"/>
          <ac:spMkLst>
            <pc:docMk/>
            <pc:sldMk cId="4267917919" sldId="2147474564"/>
            <ac:spMk id="3" creationId="{70844696-D79A-F176-6544-7F2A1BD6D6B8}"/>
          </ac:spMkLst>
        </pc:spChg>
        <pc:spChg chg="add mod">
          <ac:chgData name="Jackie Lucas" userId="8dd7d526-cbc8-4cf2-9dd2-6c69b6084fd8" providerId="ADAL" clId="{AAB57D7E-986E-6146-B9DB-B0812835F31E}" dt="2023-12-03T23:56:52.747" v="14550"/>
          <ac:spMkLst>
            <pc:docMk/>
            <pc:sldMk cId="4267917919" sldId="2147474564"/>
            <ac:spMk id="4" creationId="{0AF4D83E-9F7A-6089-5CE3-9C565D202524}"/>
          </ac:spMkLst>
        </pc:spChg>
        <pc:spChg chg="del mod">
          <ac:chgData name="Jackie Lucas" userId="8dd7d526-cbc8-4cf2-9dd2-6c69b6084fd8" providerId="ADAL" clId="{AAB57D7E-986E-6146-B9DB-B0812835F31E}" dt="2023-12-04T03:40:00.383" v="15848" actId="478"/>
          <ac:spMkLst>
            <pc:docMk/>
            <pc:sldMk cId="4267917919" sldId="2147474564"/>
            <ac:spMk id="5" creationId="{EED6F329-D7BF-BC04-2AA9-448DD4269797}"/>
          </ac:spMkLst>
        </pc:spChg>
        <pc:spChg chg="add del mod">
          <ac:chgData name="Jackie Lucas" userId="8dd7d526-cbc8-4cf2-9dd2-6c69b6084fd8" providerId="ADAL" clId="{AAB57D7E-986E-6146-B9DB-B0812835F31E}" dt="2023-12-04T03:43:59.690" v="15877" actId="1076"/>
          <ac:spMkLst>
            <pc:docMk/>
            <pc:sldMk cId="4267917919" sldId="2147474564"/>
            <ac:spMk id="6" creationId="{92614B7F-9823-3543-C7C3-80BE0737FFDA}"/>
          </ac:spMkLst>
        </pc:spChg>
        <pc:spChg chg="add del mod">
          <ac:chgData name="Jackie Lucas" userId="8dd7d526-cbc8-4cf2-9dd2-6c69b6084fd8" providerId="ADAL" clId="{AAB57D7E-986E-6146-B9DB-B0812835F31E}" dt="2023-12-04T03:40:04.677" v="15849" actId="478"/>
          <ac:spMkLst>
            <pc:docMk/>
            <pc:sldMk cId="4267917919" sldId="2147474564"/>
            <ac:spMk id="8" creationId="{11A2C9A2-673A-FF51-8435-ACAC793324D1}"/>
          </ac:spMkLst>
        </pc:spChg>
        <pc:spChg chg="add del mod">
          <ac:chgData name="Jackie Lucas" userId="8dd7d526-cbc8-4cf2-9dd2-6c69b6084fd8" providerId="ADAL" clId="{AAB57D7E-986E-6146-B9DB-B0812835F31E}" dt="2023-12-04T03:40:13.892" v="15853"/>
          <ac:spMkLst>
            <pc:docMk/>
            <pc:sldMk cId="4267917919" sldId="2147474564"/>
            <ac:spMk id="9" creationId="{E9E240B1-CC0C-CDC5-745B-DE441038DDBE}"/>
          </ac:spMkLst>
        </pc:spChg>
        <pc:spChg chg="add mod">
          <ac:chgData name="Jackie Lucas" userId="8dd7d526-cbc8-4cf2-9dd2-6c69b6084fd8" providerId="ADAL" clId="{AAB57D7E-986E-6146-B9DB-B0812835F31E}" dt="2023-12-05T23:06:18.630" v="20275" actId="20577"/>
          <ac:spMkLst>
            <pc:docMk/>
            <pc:sldMk cId="4267917919" sldId="2147474564"/>
            <ac:spMk id="10" creationId="{A4C6D9B0-8F70-F0AF-E77F-20E76A8E230A}"/>
          </ac:spMkLst>
        </pc:spChg>
        <pc:spChg chg="add mod">
          <ac:chgData name="Jackie Lucas" userId="8dd7d526-cbc8-4cf2-9dd2-6c69b6084fd8" providerId="ADAL" clId="{AAB57D7E-986E-6146-B9DB-B0812835F31E}" dt="2023-12-05T22:33:59.478" v="20070" actId="1076"/>
          <ac:spMkLst>
            <pc:docMk/>
            <pc:sldMk cId="4267917919" sldId="2147474564"/>
            <ac:spMk id="11" creationId="{6B9EA927-DAE7-95E0-2E5A-FC3C3B71A623}"/>
          </ac:spMkLst>
        </pc:spChg>
      </pc:sldChg>
      <pc:sldChg chg="addSp modSp add mod">
        <pc:chgData name="Jackie Lucas" userId="8dd7d526-cbc8-4cf2-9dd2-6c69b6084fd8" providerId="ADAL" clId="{AAB57D7E-986E-6146-B9DB-B0812835F31E}" dt="2023-12-04T04:02:49.635" v="16620" actId="20577"/>
        <pc:sldMkLst>
          <pc:docMk/>
          <pc:sldMk cId="4218431923" sldId="2147474565"/>
        </pc:sldMkLst>
        <pc:spChg chg="mod">
          <ac:chgData name="Jackie Lucas" userId="8dd7d526-cbc8-4cf2-9dd2-6c69b6084fd8" providerId="ADAL" clId="{AAB57D7E-986E-6146-B9DB-B0812835F31E}" dt="2023-12-04T04:02:49.635" v="16620" actId="20577"/>
          <ac:spMkLst>
            <pc:docMk/>
            <pc:sldMk cId="4218431923" sldId="2147474565"/>
            <ac:spMk id="3" creationId="{70844696-D79A-F176-6544-7F2A1BD6D6B8}"/>
          </ac:spMkLst>
        </pc:spChg>
        <pc:spChg chg="add mod">
          <ac:chgData name="Jackie Lucas" userId="8dd7d526-cbc8-4cf2-9dd2-6c69b6084fd8" providerId="ADAL" clId="{AAB57D7E-986E-6146-B9DB-B0812835F31E}" dt="2023-12-03T23:56:56.144" v="14552"/>
          <ac:spMkLst>
            <pc:docMk/>
            <pc:sldMk cId="4218431923" sldId="2147474565"/>
            <ac:spMk id="4" creationId="{64921848-2048-7823-E799-C3D5568C15C9}"/>
          </ac:spMkLst>
        </pc:spChg>
        <pc:spChg chg="mod">
          <ac:chgData name="Jackie Lucas" userId="8dd7d526-cbc8-4cf2-9dd2-6c69b6084fd8" providerId="ADAL" clId="{AAB57D7E-986E-6146-B9DB-B0812835F31E}" dt="2023-12-04T03:54:51.496" v="16432" actId="27636"/>
          <ac:spMkLst>
            <pc:docMk/>
            <pc:sldMk cId="4218431923" sldId="2147474565"/>
            <ac:spMk id="5" creationId="{EED6F329-D7BF-BC04-2AA9-448DD4269797}"/>
          </ac:spMkLst>
        </pc:spChg>
      </pc:sldChg>
      <pc:sldChg chg="addSp modSp add mod">
        <pc:chgData name="Jackie Lucas" userId="8dd7d526-cbc8-4cf2-9dd2-6c69b6084fd8" providerId="ADAL" clId="{AAB57D7E-986E-6146-B9DB-B0812835F31E}" dt="2023-12-04T23:16:13.759" v="18695" actId="20577"/>
        <pc:sldMkLst>
          <pc:docMk/>
          <pc:sldMk cId="171790700" sldId="2147474566"/>
        </pc:sldMkLst>
        <pc:spChg chg="mod">
          <ac:chgData name="Jackie Lucas" userId="8dd7d526-cbc8-4cf2-9dd2-6c69b6084fd8" providerId="ADAL" clId="{AAB57D7E-986E-6146-B9DB-B0812835F31E}" dt="2023-12-03T23:50:55.664" v="14420" actId="20577"/>
          <ac:spMkLst>
            <pc:docMk/>
            <pc:sldMk cId="171790700" sldId="2147474566"/>
            <ac:spMk id="3" creationId="{70844696-D79A-F176-6544-7F2A1BD6D6B8}"/>
          </ac:spMkLst>
        </pc:spChg>
        <pc:spChg chg="add mod">
          <ac:chgData name="Jackie Lucas" userId="8dd7d526-cbc8-4cf2-9dd2-6c69b6084fd8" providerId="ADAL" clId="{AAB57D7E-986E-6146-B9DB-B0812835F31E}" dt="2023-12-03T23:56:58.333" v="14553"/>
          <ac:spMkLst>
            <pc:docMk/>
            <pc:sldMk cId="171790700" sldId="2147474566"/>
            <ac:spMk id="4" creationId="{ABFC0200-BDB4-2418-4833-527E4EDF9E39}"/>
          </ac:spMkLst>
        </pc:spChg>
        <pc:spChg chg="mod">
          <ac:chgData name="Jackie Lucas" userId="8dd7d526-cbc8-4cf2-9dd2-6c69b6084fd8" providerId="ADAL" clId="{AAB57D7E-986E-6146-B9DB-B0812835F31E}" dt="2023-12-04T23:16:13.759" v="18695" actId="20577"/>
          <ac:spMkLst>
            <pc:docMk/>
            <pc:sldMk cId="171790700" sldId="2147474566"/>
            <ac:spMk id="5" creationId="{EED6F329-D7BF-BC04-2AA9-448DD4269797}"/>
          </ac:spMkLst>
        </pc:spChg>
      </pc:sldChg>
      <pc:sldChg chg="addSp modSp add mod">
        <pc:chgData name="Jackie Lucas" userId="8dd7d526-cbc8-4cf2-9dd2-6c69b6084fd8" providerId="ADAL" clId="{AAB57D7E-986E-6146-B9DB-B0812835F31E}" dt="2023-12-04T04:04:01.604" v="16646" actId="20577"/>
        <pc:sldMkLst>
          <pc:docMk/>
          <pc:sldMk cId="911521105" sldId="2147474567"/>
        </pc:sldMkLst>
        <pc:spChg chg="mod">
          <ac:chgData name="Jackie Lucas" userId="8dd7d526-cbc8-4cf2-9dd2-6c69b6084fd8" providerId="ADAL" clId="{AAB57D7E-986E-6146-B9DB-B0812835F31E}" dt="2023-12-03T23:51:14.360" v="14443" actId="20577"/>
          <ac:spMkLst>
            <pc:docMk/>
            <pc:sldMk cId="911521105" sldId="2147474567"/>
            <ac:spMk id="3" creationId="{70844696-D79A-F176-6544-7F2A1BD6D6B8}"/>
          </ac:spMkLst>
        </pc:spChg>
        <pc:spChg chg="add mod">
          <ac:chgData name="Jackie Lucas" userId="8dd7d526-cbc8-4cf2-9dd2-6c69b6084fd8" providerId="ADAL" clId="{AAB57D7E-986E-6146-B9DB-B0812835F31E}" dt="2023-12-03T23:57:00.199" v="14554"/>
          <ac:spMkLst>
            <pc:docMk/>
            <pc:sldMk cId="911521105" sldId="2147474567"/>
            <ac:spMk id="4" creationId="{851562E8-51BB-6A7A-6215-C513679974A1}"/>
          </ac:spMkLst>
        </pc:spChg>
        <pc:spChg chg="mod">
          <ac:chgData name="Jackie Lucas" userId="8dd7d526-cbc8-4cf2-9dd2-6c69b6084fd8" providerId="ADAL" clId="{AAB57D7E-986E-6146-B9DB-B0812835F31E}" dt="2023-12-04T04:04:01.604" v="16646" actId="20577"/>
          <ac:spMkLst>
            <pc:docMk/>
            <pc:sldMk cId="911521105" sldId="2147474567"/>
            <ac:spMk id="5" creationId="{EED6F329-D7BF-BC04-2AA9-448DD4269797}"/>
          </ac:spMkLst>
        </pc:spChg>
      </pc:sldChg>
      <pc:sldChg chg="add">
        <pc:chgData name="Jackie Lucas" userId="8dd7d526-cbc8-4cf2-9dd2-6c69b6084fd8" providerId="ADAL" clId="{AAB57D7E-986E-6146-B9DB-B0812835F31E}" dt="2023-12-03T23:51:52.056" v="14445"/>
        <pc:sldMkLst>
          <pc:docMk/>
          <pc:sldMk cId="3093029354" sldId="2147474568"/>
        </pc:sldMkLst>
      </pc:sldChg>
      <pc:sldChg chg="addSp delSp modSp new mod">
        <pc:chgData name="Jackie Lucas" userId="8dd7d526-cbc8-4cf2-9dd2-6c69b6084fd8" providerId="ADAL" clId="{AAB57D7E-986E-6146-B9DB-B0812835F31E}" dt="2023-12-03T23:55:35.571" v="14541" actId="962"/>
        <pc:sldMkLst>
          <pc:docMk/>
          <pc:sldMk cId="1791489754" sldId="2147474569"/>
        </pc:sldMkLst>
        <pc:spChg chg="mod">
          <ac:chgData name="Jackie Lucas" userId="8dd7d526-cbc8-4cf2-9dd2-6c69b6084fd8" providerId="ADAL" clId="{AAB57D7E-986E-6146-B9DB-B0812835F31E}" dt="2023-12-03T23:52:33.986" v="14467" actId="20577"/>
          <ac:spMkLst>
            <pc:docMk/>
            <pc:sldMk cId="1791489754" sldId="2147474569"/>
            <ac:spMk id="2" creationId="{75FEF73B-6DCE-F616-069E-712E0922A379}"/>
          </ac:spMkLst>
        </pc:spChg>
        <pc:spChg chg="del">
          <ac:chgData name="Jackie Lucas" userId="8dd7d526-cbc8-4cf2-9dd2-6c69b6084fd8" providerId="ADAL" clId="{AAB57D7E-986E-6146-B9DB-B0812835F31E}" dt="2023-12-03T23:55:33.608" v="14539" actId="931"/>
          <ac:spMkLst>
            <pc:docMk/>
            <pc:sldMk cId="1791489754" sldId="2147474569"/>
            <ac:spMk id="3" creationId="{93A61973-4D8C-9005-ECC1-B3909F2B2C54}"/>
          </ac:spMkLst>
        </pc:spChg>
        <pc:spChg chg="mod">
          <ac:chgData name="Jackie Lucas" userId="8dd7d526-cbc8-4cf2-9dd2-6c69b6084fd8" providerId="ADAL" clId="{AAB57D7E-986E-6146-B9DB-B0812835F31E}" dt="2023-12-03T23:53:57.600" v="14537" actId="242"/>
          <ac:spMkLst>
            <pc:docMk/>
            <pc:sldMk cId="1791489754" sldId="2147474569"/>
            <ac:spMk id="4" creationId="{18FED371-808B-27A9-63C5-DD4AA8C80104}"/>
          </ac:spMkLst>
        </pc:spChg>
        <pc:spChg chg="mod">
          <ac:chgData name="Jackie Lucas" userId="8dd7d526-cbc8-4cf2-9dd2-6c69b6084fd8" providerId="ADAL" clId="{AAB57D7E-986E-6146-B9DB-B0812835F31E}" dt="2023-12-03T23:54:11.052" v="14538" actId="1076"/>
          <ac:spMkLst>
            <pc:docMk/>
            <pc:sldMk cId="1791489754" sldId="2147474569"/>
            <ac:spMk id="5" creationId="{6C228776-E56F-2450-2DDD-967C4A33093C}"/>
          </ac:spMkLst>
        </pc:spChg>
        <pc:picChg chg="add mod">
          <ac:chgData name="Jackie Lucas" userId="8dd7d526-cbc8-4cf2-9dd2-6c69b6084fd8" providerId="ADAL" clId="{AAB57D7E-986E-6146-B9DB-B0812835F31E}" dt="2023-12-03T23:53:12.360" v="14479" actId="1076"/>
          <ac:picMkLst>
            <pc:docMk/>
            <pc:sldMk cId="1791489754" sldId="2147474569"/>
            <ac:picMk id="6" creationId="{AAF34AA8-A3F5-32DC-5243-6233094B0CC3}"/>
          </ac:picMkLst>
        </pc:picChg>
        <pc:picChg chg="add mod">
          <ac:chgData name="Jackie Lucas" userId="8dd7d526-cbc8-4cf2-9dd2-6c69b6084fd8" providerId="ADAL" clId="{AAB57D7E-986E-6146-B9DB-B0812835F31E}" dt="2023-12-03T23:55:35.571" v="14541" actId="962"/>
          <ac:picMkLst>
            <pc:docMk/>
            <pc:sldMk cId="1791489754" sldId="2147474569"/>
            <ac:picMk id="8" creationId="{5944335E-C09F-2315-44C5-AB3DA9D30136}"/>
          </ac:picMkLst>
        </pc:picChg>
      </pc:sldChg>
      <pc:sldChg chg="addSp modSp add mod modNotesTx">
        <pc:chgData name="Jackie Lucas" userId="8dd7d526-cbc8-4cf2-9dd2-6c69b6084fd8" providerId="ADAL" clId="{AAB57D7E-986E-6146-B9DB-B0812835F31E}" dt="2023-12-04T04:13:53.632" v="16939" actId="1076"/>
        <pc:sldMkLst>
          <pc:docMk/>
          <pc:sldMk cId="2806888485" sldId="2147474570"/>
        </pc:sldMkLst>
        <pc:spChg chg="mod">
          <ac:chgData name="Jackie Lucas" userId="8dd7d526-cbc8-4cf2-9dd2-6c69b6084fd8" providerId="ADAL" clId="{AAB57D7E-986E-6146-B9DB-B0812835F31E}" dt="2023-12-03T23:58:15.031" v="14608" actId="20577"/>
          <ac:spMkLst>
            <pc:docMk/>
            <pc:sldMk cId="2806888485" sldId="2147474570"/>
            <ac:spMk id="3" creationId="{70844696-D79A-F176-6544-7F2A1BD6D6B8}"/>
          </ac:spMkLst>
        </pc:spChg>
        <pc:spChg chg="mod">
          <ac:chgData name="Jackie Lucas" userId="8dd7d526-cbc8-4cf2-9dd2-6c69b6084fd8" providerId="ADAL" clId="{AAB57D7E-986E-6146-B9DB-B0812835F31E}" dt="2023-12-04T04:13:43.194" v="16936" actId="1076"/>
          <ac:spMkLst>
            <pc:docMk/>
            <pc:sldMk cId="2806888485" sldId="2147474570"/>
            <ac:spMk id="5" creationId="{EED6F329-D7BF-BC04-2AA9-448DD4269797}"/>
          </ac:spMkLst>
        </pc:spChg>
        <pc:picChg chg="add mod">
          <ac:chgData name="Jackie Lucas" userId="8dd7d526-cbc8-4cf2-9dd2-6c69b6084fd8" providerId="ADAL" clId="{AAB57D7E-986E-6146-B9DB-B0812835F31E}" dt="2023-12-04T04:13:53.632" v="16939" actId="1076"/>
          <ac:picMkLst>
            <pc:docMk/>
            <pc:sldMk cId="2806888485" sldId="2147474570"/>
            <ac:picMk id="7" creationId="{3C925811-DF83-EF8F-2015-3DDEDF33AF2E}"/>
          </ac:picMkLst>
        </pc:picChg>
      </pc:sldChg>
      <pc:sldChg chg="addSp delSp modSp new mod">
        <pc:chgData name="Jackie Lucas" userId="8dd7d526-cbc8-4cf2-9dd2-6c69b6084fd8" providerId="ADAL" clId="{AAB57D7E-986E-6146-B9DB-B0812835F31E}" dt="2023-12-04T03:16:10.275" v="15087" actId="1076"/>
        <pc:sldMkLst>
          <pc:docMk/>
          <pc:sldMk cId="332559271" sldId="2147474571"/>
        </pc:sldMkLst>
        <pc:spChg chg="del">
          <ac:chgData name="Jackie Lucas" userId="8dd7d526-cbc8-4cf2-9dd2-6c69b6084fd8" providerId="ADAL" clId="{AAB57D7E-986E-6146-B9DB-B0812835F31E}" dt="2023-12-04T03:09:49.527" v="14871" actId="478"/>
          <ac:spMkLst>
            <pc:docMk/>
            <pc:sldMk cId="332559271" sldId="2147474571"/>
            <ac:spMk id="2" creationId="{553BD74A-1425-CF50-0ADF-BE08DAC6B271}"/>
          </ac:spMkLst>
        </pc:spChg>
        <pc:spChg chg="mod">
          <ac:chgData name="Jackie Lucas" userId="8dd7d526-cbc8-4cf2-9dd2-6c69b6084fd8" providerId="ADAL" clId="{AAB57D7E-986E-6146-B9DB-B0812835F31E}" dt="2023-12-04T03:10:12.038" v="14893" actId="20577"/>
          <ac:spMkLst>
            <pc:docMk/>
            <pc:sldMk cId="332559271" sldId="2147474571"/>
            <ac:spMk id="3" creationId="{83411B94-9257-2F25-4755-F4D88F448ADE}"/>
          </ac:spMkLst>
        </pc:spChg>
        <pc:spChg chg="add mod">
          <ac:chgData name="Jackie Lucas" userId="8dd7d526-cbc8-4cf2-9dd2-6c69b6084fd8" providerId="ADAL" clId="{AAB57D7E-986E-6146-B9DB-B0812835F31E}" dt="2023-12-04T03:09:58.620" v="14872"/>
          <ac:spMkLst>
            <pc:docMk/>
            <pc:sldMk cId="332559271" sldId="2147474571"/>
            <ac:spMk id="4" creationId="{FE09E1A6-7257-FA36-BD63-D081C6671992}"/>
          </ac:spMkLst>
        </pc:spChg>
        <pc:spChg chg="add mod">
          <ac:chgData name="Jackie Lucas" userId="8dd7d526-cbc8-4cf2-9dd2-6c69b6084fd8" providerId="ADAL" clId="{AAB57D7E-986E-6146-B9DB-B0812835F31E}" dt="2023-12-04T03:14:45.435" v="15004" actId="171"/>
          <ac:spMkLst>
            <pc:docMk/>
            <pc:sldMk cId="332559271" sldId="2147474571"/>
            <ac:spMk id="7" creationId="{8E99C808-EF8A-857E-E24D-A4FF8011131F}"/>
          </ac:spMkLst>
        </pc:spChg>
        <pc:spChg chg="add mod">
          <ac:chgData name="Jackie Lucas" userId="8dd7d526-cbc8-4cf2-9dd2-6c69b6084fd8" providerId="ADAL" clId="{AAB57D7E-986E-6146-B9DB-B0812835F31E}" dt="2023-12-04T03:16:10.275" v="15087" actId="1076"/>
          <ac:spMkLst>
            <pc:docMk/>
            <pc:sldMk cId="332559271" sldId="2147474571"/>
            <ac:spMk id="8" creationId="{E8E3120C-4679-D01B-FB71-CDC116DD602B}"/>
          </ac:spMkLst>
        </pc:spChg>
        <pc:picChg chg="add mod">
          <ac:chgData name="Jackie Lucas" userId="8dd7d526-cbc8-4cf2-9dd2-6c69b6084fd8" providerId="ADAL" clId="{AAB57D7E-986E-6146-B9DB-B0812835F31E}" dt="2023-12-04T03:14:54.458" v="15006" actId="1076"/>
          <ac:picMkLst>
            <pc:docMk/>
            <pc:sldMk cId="332559271" sldId="2147474571"/>
            <ac:picMk id="6" creationId="{DB181511-C455-D80B-670B-B65F7A605A07}"/>
          </ac:picMkLst>
        </pc:picChg>
      </pc:sldChg>
      <pc:sldChg chg="modSp add mod modAnim">
        <pc:chgData name="Jackie Lucas" userId="8dd7d526-cbc8-4cf2-9dd2-6c69b6084fd8" providerId="ADAL" clId="{AAB57D7E-986E-6146-B9DB-B0812835F31E}" dt="2023-12-04T04:47:39.777" v="17973"/>
        <pc:sldMkLst>
          <pc:docMk/>
          <pc:sldMk cId="4132358029" sldId="2147474572"/>
        </pc:sldMkLst>
        <pc:spChg chg="mod">
          <ac:chgData name="Jackie Lucas" userId="8dd7d526-cbc8-4cf2-9dd2-6c69b6084fd8" providerId="ADAL" clId="{AAB57D7E-986E-6146-B9DB-B0812835F31E}" dt="2023-12-04T04:47:25.642" v="17972" actId="20577"/>
          <ac:spMkLst>
            <pc:docMk/>
            <pc:sldMk cId="4132358029" sldId="2147474572"/>
            <ac:spMk id="5" creationId="{EED6F329-D7BF-BC04-2AA9-448DD4269797}"/>
          </ac:spMkLst>
        </pc:spChg>
      </pc:sldChg>
      <pc:sldChg chg="addSp delSp modSp add mod modAnim">
        <pc:chgData name="Jackie Lucas" userId="8dd7d526-cbc8-4cf2-9dd2-6c69b6084fd8" providerId="ADAL" clId="{AAB57D7E-986E-6146-B9DB-B0812835F31E}" dt="2023-12-04T03:42:09.956" v="15868" actId="1076"/>
        <pc:sldMkLst>
          <pc:docMk/>
          <pc:sldMk cId="355066110" sldId="2147474573"/>
        </pc:sldMkLst>
        <pc:spChg chg="add mod">
          <ac:chgData name="Jackie Lucas" userId="8dd7d526-cbc8-4cf2-9dd2-6c69b6084fd8" providerId="ADAL" clId="{AAB57D7E-986E-6146-B9DB-B0812835F31E}" dt="2023-12-04T03:41:46.568" v="15863"/>
          <ac:spMkLst>
            <pc:docMk/>
            <pc:sldMk cId="355066110" sldId="2147474573"/>
            <ac:spMk id="5" creationId="{E3FEA90D-6241-98FA-5872-4904ADB5AAE7}"/>
          </ac:spMkLst>
        </pc:spChg>
        <pc:spChg chg="del">
          <ac:chgData name="Jackie Lucas" userId="8dd7d526-cbc8-4cf2-9dd2-6c69b6084fd8" providerId="ADAL" clId="{AAB57D7E-986E-6146-B9DB-B0812835F31E}" dt="2023-12-04T03:41:30.080" v="15860" actId="478"/>
          <ac:spMkLst>
            <pc:docMk/>
            <pc:sldMk cId="355066110" sldId="2147474573"/>
            <ac:spMk id="6" creationId="{92614B7F-9823-3543-C7C3-80BE0737FFDA}"/>
          </ac:spMkLst>
        </pc:spChg>
        <pc:spChg chg="add mod">
          <ac:chgData name="Jackie Lucas" userId="8dd7d526-cbc8-4cf2-9dd2-6c69b6084fd8" providerId="ADAL" clId="{AAB57D7E-986E-6146-B9DB-B0812835F31E}" dt="2023-12-04T03:42:04.325" v="15867"/>
          <ac:spMkLst>
            <pc:docMk/>
            <pc:sldMk cId="355066110" sldId="2147474573"/>
            <ac:spMk id="7" creationId="{B56F8784-E64F-48F0-5790-8908811E5E79}"/>
          </ac:spMkLst>
        </pc:spChg>
        <pc:spChg chg="del">
          <ac:chgData name="Jackie Lucas" userId="8dd7d526-cbc8-4cf2-9dd2-6c69b6084fd8" providerId="ADAL" clId="{AAB57D7E-986E-6146-B9DB-B0812835F31E}" dt="2023-12-04T03:41:32.739" v="15861" actId="478"/>
          <ac:spMkLst>
            <pc:docMk/>
            <pc:sldMk cId="355066110" sldId="2147474573"/>
            <ac:spMk id="10" creationId="{A4C6D9B0-8F70-F0AF-E77F-20E76A8E230A}"/>
          </ac:spMkLst>
        </pc:spChg>
        <pc:picChg chg="add mod">
          <ac:chgData name="Jackie Lucas" userId="8dd7d526-cbc8-4cf2-9dd2-6c69b6084fd8" providerId="ADAL" clId="{AAB57D7E-986E-6146-B9DB-B0812835F31E}" dt="2023-12-04T03:42:09.956" v="15868" actId="1076"/>
          <ac:picMkLst>
            <pc:docMk/>
            <pc:sldMk cId="355066110" sldId="2147474573"/>
            <ac:picMk id="8" creationId="{02C6ACB3-F0D8-013D-EAD8-C777506C15E0}"/>
          </ac:picMkLst>
        </pc:picChg>
      </pc:sldChg>
      <pc:sldChg chg="addSp delSp modSp add mod">
        <pc:chgData name="Jackie Lucas" userId="8dd7d526-cbc8-4cf2-9dd2-6c69b6084fd8" providerId="ADAL" clId="{AAB57D7E-986E-6146-B9DB-B0812835F31E}" dt="2023-12-04T04:00:20.177" v="16597" actId="20577"/>
        <pc:sldMkLst>
          <pc:docMk/>
          <pc:sldMk cId="3855711068" sldId="2147474574"/>
        </pc:sldMkLst>
        <pc:spChg chg="mod">
          <ac:chgData name="Jackie Lucas" userId="8dd7d526-cbc8-4cf2-9dd2-6c69b6084fd8" providerId="ADAL" clId="{AAB57D7E-986E-6146-B9DB-B0812835F31E}" dt="2023-12-04T03:59:18.165" v="16537" actId="20577"/>
          <ac:spMkLst>
            <pc:docMk/>
            <pc:sldMk cId="3855711068" sldId="2147474574"/>
            <ac:spMk id="3" creationId="{70844696-D79A-F176-6544-7F2A1BD6D6B8}"/>
          </ac:spMkLst>
        </pc:spChg>
        <pc:spChg chg="del">
          <ac:chgData name="Jackie Lucas" userId="8dd7d526-cbc8-4cf2-9dd2-6c69b6084fd8" providerId="ADAL" clId="{AAB57D7E-986E-6146-B9DB-B0812835F31E}" dt="2023-12-04T03:56:05.184" v="16435" actId="478"/>
          <ac:spMkLst>
            <pc:docMk/>
            <pc:sldMk cId="3855711068" sldId="2147474574"/>
            <ac:spMk id="4" creationId="{ED288616-E9A0-49FB-DC5E-AAD8B452229E}"/>
          </ac:spMkLst>
        </pc:spChg>
        <pc:spChg chg="mod">
          <ac:chgData name="Jackie Lucas" userId="8dd7d526-cbc8-4cf2-9dd2-6c69b6084fd8" providerId="ADAL" clId="{AAB57D7E-986E-6146-B9DB-B0812835F31E}" dt="2023-12-04T03:58:51.647" v="16508" actId="20577"/>
          <ac:spMkLst>
            <pc:docMk/>
            <pc:sldMk cId="3855711068" sldId="2147474574"/>
            <ac:spMk id="5" creationId="{EED6F329-D7BF-BC04-2AA9-448DD4269797}"/>
          </ac:spMkLst>
        </pc:spChg>
        <pc:spChg chg="del">
          <ac:chgData name="Jackie Lucas" userId="8dd7d526-cbc8-4cf2-9dd2-6c69b6084fd8" providerId="ADAL" clId="{AAB57D7E-986E-6146-B9DB-B0812835F31E}" dt="2023-12-04T03:56:03.685" v="16434" actId="478"/>
          <ac:spMkLst>
            <pc:docMk/>
            <pc:sldMk cId="3855711068" sldId="2147474574"/>
            <ac:spMk id="7" creationId="{68085157-ACBF-873D-AAFB-E1506EB613EE}"/>
          </ac:spMkLst>
        </pc:spChg>
        <pc:spChg chg="add mod">
          <ac:chgData name="Jackie Lucas" userId="8dd7d526-cbc8-4cf2-9dd2-6c69b6084fd8" providerId="ADAL" clId="{AAB57D7E-986E-6146-B9DB-B0812835F31E}" dt="2023-12-04T04:00:20.177" v="16597" actId="20577"/>
          <ac:spMkLst>
            <pc:docMk/>
            <pc:sldMk cId="3855711068" sldId="2147474574"/>
            <ac:spMk id="8" creationId="{40227831-019D-8198-4576-5FF692D6B702}"/>
          </ac:spMkLst>
        </pc:spChg>
      </pc:sldChg>
      <pc:sldChg chg="addSp modSp add mod ord">
        <pc:chgData name="Jackie Lucas" userId="8dd7d526-cbc8-4cf2-9dd2-6c69b6084fd8" providerId="ADAL" clId="{AAB57D7E-986E-6146-B9DB-B0812835F31E}" dt="2023-12-06T03:39:34.606" v="20828" actId="20578"/>
        <pc:sldMkLst>
          <pc:docMk/>
          <pc:sldMk cId="1968727970" sldId="2147474575"/>
        </pc:sldMkLst>
        <pc:spChg chg="mod">
          <ac:chgData name="Jackie Lucas" userId="8dd7d526-cbc8-4cf2-9dd2-6c69b6084fd8" providerId="ADAL" clId="{AAB57D7E-986E-6146-B9DB-B0812835F31E}" dt="2023-12-04T04:16:14.641" v="16964" actId="1076"/>
          <ac:spMkLst>
            <pc:docMk/>
            <pc:sldMk cId="1968727970" sldId="2147474575"/>
            <ac:spMk id="5" creationId="{EED6F329-D7BF-BC04-2AA9-448DD4269797}"/>
          </ac:spMkLst>
        </pc:spChg>
        <pc:spChg chg="add mod">
          <ac:chgData name="Jackie Lucas" userId="8dd7d526-cbc8-4cf2-9dd2-6c69b6084fd8" providerId="ADAL" clId="{AAB57D7E-986E-6146-B9DB-B0812835F31E}" dt="2023-12-04T04:19:06.422" v="16969" actId="207"/>
          <ac:spMkLst>
            <pc:docMk/>
            <pc:sldMk cId="1968727970" sldId="2147474575"/>
            <ac:spMk id="6" creationId="{B1A7210A-2EF8-BBAA-143A-B87EBD6F7425}"/>
          </ac:spMkLst>
        </pc:spChg>
      </pc:sldChg>
      <pc:sldChg chg="modSp add mod ord">
        <pc:chgData name="Jackie Lucas" userId="8dd7d526-cbc8-4cf2-9dd2-6c69b6084fd8" providerId="ADAL" clId="{AAB57D7E-986E-6146-B9DB-B0812835F31E}" dt="2023-12-05T22:38:38.292" v="20116" actId="20577"/>
        <pc:sldMkLst>
          <pc:docMk/>
          <pc:sldMk cId="3677451937" sldId="2147474576"/>
        </pc:sldMkLst>
        <pc:spChg chg="mod">
          <ac:chgData name="Jackie Lucas" userId="8dd7d526-cbc8-4cf2-9dd2-6c69b6084fd8" providerId="ADAL" clId="{AAB57D7E-986E-6146-B9DB-B0812835F31E}" dt="2023-12-05T22:38:38.292" v="20116" actId="20577"/>
          <ac:spMkLst>
            <pc:docMk/>
            <pc:sldMk cId="3677451937" sldId="2147474576"/>
            <ac:spMk id="5" creationId="{EED6F329-D7BF-BC04-2AA9-448DD4269797}"/>
          </ac:spMkLst>
        </pc:spChg>
      </pc:sldChg>
      <pc:sldChg chg="addSp delSp modSp new mod ord">
        <pc:chgData name="Jackie Lucas" userId="8dd7d526-cbc8-4cf2-9dd2-6c69b6084fd8" providerId="ADAL" clId="{AAB57D7E-986E-6146-B9DB-B0812835F31E}" dt="2023-12-06T03:39:27.810" v="20827" actId="20578"/>
        <pc:sldMkLst>
          <pc:docMk/>
          <pc:sldMk cId="2473856653" sldId="2147474577"/>
        </pc:sldMkLst>
        <pc:spChg chg="del">
          <ac:chgData name="Jackie Lucas" userId="8dd7d526-cbc8-4cf2-9dd2-6c69b6084fd8" providerId="ADAL" clId="{AAB57D7E-986E-6146-B9DB-B0812835F31E}" dt="2023-12-04T04:25:57.135" v="17010" actId="478"/>
          <ac:spMkLst>
            <pc:docMk/>
            <pc:sldMk cId="2473856653" sldId="2147474577"/>
            <ac:spMk id="2" creationId="{700C7688-130D-C3B7-3158-4B237EF4B2D0}"/>
          </ac:spMkLst>
        </pc:spChg>
        <pc:spChg chg="mod">
          <ac:chgData name="Jackie Lucas" userId="8dd7d526-cbc8-4cf2-9dd2-6c69b6084fd8" providerId="ADAL" clId="{AAB57D7E-986E-6146-B9DB-B0812835F31E}" dt="2023-12-04T04:26:18.981" v="17031" actId="20577"/>
          <ac:spMkLst>
            <pc:docMk/>
            <pc:sldMk cId="2473856653" sldId="2147474577"/>
            <ac:spMk id="3" creationId="{829D08EE-7042-9345-D2F7-1DF1BA859D37}"/>
          </ac:spMkLst>
        </pc:spChg>
        <pc:spChg chg="add mod">
          <ac:chgData name="Jackie Lucas" userId="8dd7d526-cbc8-4cf2-9dd2-6c69b6084fd8" providerId="ADAL" clId="{AAB57D7E-986E-6146-B9DB-B0812835F31E}" dt="2023-12-04T04:29:16.983" v="17138" actId="1076"/>
          <ac:spMkLst>
            <pc:docMk/>
            <pc:sldMk cId="2473856653" sldId="2147474577"/>
            <ac:spMk id="8" creationId="{4862AB0D-92B9-37C9-AE09-DDE7C0C5DE9B}"/>
          </ac:spMkLst>
        </pc:spChg>
        <pc:spChg chg="add mod">
          <ac:chgData name="Jackie Lucas" userId="8dd7d526-cbc8-4cf2-9dd2-6c69b6084fd8" providerId="ADAL" clId="{AAB57D7E-986E-6146-B9DB-B0812835F31E}" dt="2023-12-04T04:28:54.484" v="17136"/>
          <ac:spMkLst>
            <pc:docMk/>
            <pc:sldMk cId="2473856653" sldId="2147474577"/>
            <ac:spMk id="9" creationId="{28C16D1E-3B2F-7F2B-B201-C737432B2DA2}"/>
          </ac:spMkLst>
        </pc:spChg>
        <pc:picChg chg="add mod">
          <ac:chgData name="Jackie Lucas" userId="8dd7d526-cbc8-4cf2-9dd2-6c69b6084fd8" providerId="ADAL" clId="{AAB57D7E-986E-6146-B9DB-B0812835F31E}" dt="2023-12-04T04:29:09.987" v="17137" actId="1076"/>
          <ac:picMkLst>
            <pc:docMk/>
            <pc:sldMk cId="2473856653" sldId="2147474577"/>
            <ac:picMk id="4" creationId="{0E282A26-FA89-C827-5DE1-D02039CF9F83}"/>
          </ac:picMkLst>
        </pc:picChg>
        <pc:picChg chg="add mod">
          <ac:chgData name="Jackie Lucas" userId="8dd7d526-cbc8-4cf2-9dd2-6c69b6084fd8" providerId="ADAL" clId="{AAB57D7E-986E-6146-B9DB-B0812835F31E}" dt="2023-12-04T04:29:09.987" v="17137" actId="1076"/>
          <ac:picMkLst>
            <pc:docMk/>
            <pc:sldMk cId="2473856653" sldId="2147474577"/>
            <ac:picMk id="5" creationId="{BCC5EA06-7E7D-94CE-0B45-1101D33AB897}"/>
          </ac:picMkLst>
        </pc:picChg>
        <pc:picChg chg="add mod">
          <ac:chgData name="Jackie Lucas" userId="8dd7d526-cbc8-4cf2-9dd2-6c69b6084fd8" providerId="ADAL" clId="{AAB57D7E-986E-6146-B9DB-B0812835F31E}" dt="2023-12-04T04:29:09.987" v="17137" actId="1076"/>
          <ac:picMkLst>
            <pc:docMk/>
            <pc:sldMk cId="2473856653" sldId="2147474577"/>
            <ac:picMk id="6" creationId="{A5448BBE-07F4-CE7A-00A3-F91C1EE39C02}"/>
          </ac:picMkLst>
        </pc:picChg>
        <pc:picChg chg="add mod">
          <ac:chgData name="Jackie Lucas" userId="8dd7d526-cbc8-4cf2-9dd2-6c69b6084fd8" providerId="ADAL" clId="{AAB57D7E-986E-6146-B9DB-B0812835F31E}" dt="2023-12-04T04:29:09.987" v="17137" actId="1076"/>
          <ac:picMkLst>
            <pc:docMk/>
            <pc:sldMk cId="2473856653" sldId="2147474577"/>
            <ac:picMk id="7" creationId="{782547CD-6199-7181-1159-74BC83687E32}"/>
          </ac:picMkLst>
        </pc:picChg>
      </pc:sldChg>
      <pc:sldChg chg="modSp add mod">
        <pc:chgData name="Jackie Lucas" userId="8dd7d526-cbc8-4cf2-9dd2-6c69b6084fd8" providerId="ADAL" clId="{AAB57D7E-986E-6146-B9DB-B0812835F31E}" dt="2023-12-04T04:32:28.611" v="17548" actId="20577"/>
        <pc:sldMkLst>
          <pc:docMk/>
          <pc:sldMk cId="3337118407" sldId="2147474578"/>
        </pc:sldMkLst>
        <pc:spChg chg="mod">
          <ac:chgData name="Jackie Lucas" userId="8dd7d526-cbc8-4cf2-9dd2-6c69b6084fd8" providerId="ADAL" clId="{AAB57D7E-986E-6146-B9DB-B0812835F31E}" dt="2023-12-04T04:30:23.627" v="17176" actId="20577"/>
          <ac:spMkLst>
            <pc:docMk/>
            <pc:sldMk cId="3337118407" sldId="2147474578"/>
            <ac:spMk id="3" creationId="{70844696-D79A-F176-6544-7F2A1BD6D6B8}"/>
          </ac:spMkLst>
        </pc:spChg>
        <pc:spChg chg="mod">
          <ac:chgData name="Jackie Lucas" userId="8dd7d526-cbc8-4cf2-9dd2-6c69b6084fd8" providerId="ADAL" clId="{AAB57D7E-986E-6146-B9DB-B0812835F31E}" dt="2023-12-04T04:32:28.611" v="17548" actId="20577"/>
          <ac:spMkLst>
            <pc:docMk/>
            <pc:sldMk cId="3337118407" sldId="2147474578"/>
            <ac:spMk id="5" creationId="{EED6F329-D7BF-BC04-2AA9-448DD4269797}"/>
          </ac:spMkLst>
        </pc:spChg>
      </pc:sldChg>
      <pc:sldChg chg="modSp add mod">
        <pc:chgData name="Jackie Lucas" userId="8dd7d526-cbc8-4cf2-9dd2-6c69b6084fd8" providerId="ADAL" clId="{AAB57D7E-986E-6146-B9DB-B0812835F31E}" dt="2023-12-05T23:19:54.738" v="20409" actId="20577"/>
        <pc:sldMkLst>
          <pc:docMk/>
          <pc:sldMk cId="3352608334" sldId="2147474579"/>
        </pc:sldMkLst>
        <pc:spChg chg="mod">
          <ac:chgData name="Jackie Lucas" userId="8dd7d526-cbc8-4cf2-9dd2-6c69b6084fd8" providerId="ADAL" clId="{AAB57D7E-986E-6146-B9DB-B0812835F31E}" dt="2023-12-05T23:19:54.738" v="20409" actId="20577"/>
          <ac:spMkLst>
            <pc:docMk/>
            <pc:sldMk cId="3352608334" sldId="2147474579"/>
            <ac:spMk id="5" creationId="{EED6F329-D7BF-BC04-2AA9-448DD4269797}"/>
          </ac:spMkLst>
        </pc:spChg>
      </pc:sldChg>
      <pc:sldChg chg="addSp delSp modSp new del mod modAnim">
        <pc:chgData name="Jackie Lucas" userId="8dd7d526-cbc8-4cf2-9dd2-6c69b6084fd8" providerId="ADAL" clId="{AAB57D7E-986E-6146-B9DB-B0812835F31E}" dt="2023-12-04T16:42:17.329" v="18015" actId="2696"/>
        <pc:sldMkLst>
          <pc:docMk/>
          <pc:sldMk cId="1103114090" sldId="2147474580"/>
        </pc:sldMkLst>
        <pc:spChg chg="del">
          <ac:chgData name="Jackie Lucas" userId="8dd7d526-cbc8-4cf2-9dd2-6c69b6084fd8" providerId="ADAL" clId="{AAB57D7E-986E-6146-B9DB-B0812835F31E}" dt="2023-12-04T16:41:42.479" v="17986" actId="478"/>
          <ac:spMkLst>
            <pc:docMk/>
            <pc:sldMk cId="1103114090" sldId="2147474580"/>
            <ac:spMk id="2" creationId="{5E1813D5-46ED-BD51-FFE0-CF230CE18EB2}"/>
          </ac:spMkLst>
        </pc:spChg>
        <pc:spChg chg="mod">
          <ac:chgData name="Jackie Lucas" userId="8dd7d526-cbc8-4cf2-9dd2-6c69b6084fd8" providerId="ADAL" clId="{AAB57D7E-986E-6146-B9DB-B0812835F31E}" dt="2023-12-04T16:42:08.222" v="18014" actId="20577"/>
          <ac:spMkLst>
            <pc:docMk/>
            <pc:sldMk cId="1103114090" sldId="2147474580"/>
            <ac:spMk id="3" creationId="{2615E674-182D-1E1A-9D2E-99392AC77AF4}"/>
          </ac:spMkLst>
        </pc:spChg>
        <pc:picChg chg="add mod">
          <ac:chgData name="Jackie Lucas" userId="8dd7d526-cbc8-4cf2-9dd2-6c69b6084fd8" providerId="ADAL" clId="{AAB57D7E-986E-6146-B9DB-B0812835F31E}" dt="2023-12-04T16:41:38.173" v="17985" actId="1076"/>
          <ac:picMkLst>
            <pc:docMk/>
            <pc:sldMk cId="1103114090" sldId="2147474580"/>
            <ac:picMk id="4" creationId="{40B433C4-9D41-869D-A298-D2F75DB6F02A}"/>
          </ac:picMkLst>
        </pc:picChg>
      </pc:sldChg>
      <pc:sldChg chg="addSp delSp modSp add del mod">
        <pc:chgData name="Jackie Lucas" userId="8dd7d526-cbc8-4cf2-9dd2-6c69b6084fd8" providerId="ADAL" clId="{AAB57D7E-986E-6146-B9DB-B0812835F31E}" dt="2023-12-05T21:58:49.534" v="18822" actId="2696"/>
        <pc:sldMkLst>
          <pc:docMk/>
          <pc:sldMk cId="3626317267" sldId="2147474580"/>
        </pc:sldMkLst>
        <pc:spChg chg="add mod">
          <ac:chgData name="Jackie Lucas" userId="8dd7d526-cbc8-4cf2-9dd2-6c69b6084fd8" providerId="ADAL" clId="{AAB57D7E-986E-6146-B9DB-B0812835F31E}" dt="2023-12-04T16:42:36.710" v="18017"/>
          <ac:spMkLst>
            <pc:docMk/>
            <pc:sldMk cId="3626317267" sldId="2147474580"/>
            <ac:spMk id="2" creationId="{CF093441-CCE2-9FBE-60FE-79257EF0E50C}"/>
          </ac:spMkLst>
        </pc:spChg>
        <pc:spChg chg="add mod">
          <ac:chgData name="Jackie Lucas" userId="8dd7d526-cbc8-4cf2-9dd2-6c69b6084fd8" providerId="ADAL" clId="{AAB57D7E-986E-6146-B9DB-B0812835F31E}" dt="2023-12-04T16:45:25.933" v="18037" actId="1076"/>
          <ac:spMkLst>
            <pc:docMk/>
            <pc:sldMk cId="3626317267" sldId="2147474580"/>
            <ac:spMk id="5" creationId="{6E45CD27-9D44-A765-9EC7-477522C1053B}"/>
          </ac:spMkLst>
        </pc:spChg>
        <pc:spChg chg="add del mod">
          <ac:chgData name="Jackie Lucas" userId="8dd7d526-cbc8-4cf2-9dd2-6c69b6084fd8" providerId="ADAL" clId="{AAB57D7E-986E-6146-B9DB-B0812835F31E}" dt="2023-12-04T16:44:40.332" v="18021"/>
          <ac:spMkLst>
            <pc:docMk/>
            <pc:sldMk cId="3626317267" sldId="2147474580"/>
            <ac:spMk id="6" creationId="{449FEA70-0F61-AEF6-18C1-FEB84072A9F0}"/>
          </ac:spMkLst>
        </pc:spChg>
        <pc:picChg chg="mod modCrop">
          <ac:chgData name="Jackie Lucas" userId="8dd7d526-cbc8-4cf2-9dd2-6c69b6084fd8" providerId="ADAL" clId="{AAB57D7E-986E-6146-B9DB-B0812835F31E}" dt="2023-12-04T16:44:06.046" v="18018" actId="732"/>
          <ac:picMkLst>
            <pc:docMk/>
            <pc:sldMk cId="3626317267" sldId="2147474580"/>
            <ac:picMk id="4" creationId="{40B433C4-9D41-869D-A298-D2F75DB6F02A}"/>
          </ac:picMkLst>
        </pc:picChg>
      </pc:sldChg>
      <pc:sldChg chg="delSp modSp add mod">
        <pc:chgData name="Jackie Lucas" userId="8dd7d526-cbc8-4cf2-9dd2-6c69b6084fd8" providerId="ADAL" clId="{AAB57D7E-986E-6146-B9DB-B0812835F31E}" dt="2023-12-04T19:18:02.135" v="18070" actId="255"/>
        <pc:sldMkLst>
          <pc:docMk/>
          <pc:sldMk cId="195548123" sldId="2147474581"/>
        </pc:sldMkLst>
        <pc:spChg chg="mod">
          <ac:chgData name="Jackie Lucas" userId="8dd7d526-cbc8-4cf2-9dd2-6c69b6084fd8" providerId="ADAL" clId="{AAB57D7E-986E-6146-B9DB-B0812835F31E}" dt="2023-12-04T19:18:02.135" v="18070" actId="255"/>
          <ac:spMkLst>
            <pc:docMk/>
            <pc:sldMk cId="195548123" sldId="2147474581"/>
            <ac:spMk id="7" creationId="{985584DD-7E23-DEBC-55AE-7B77956B8E36}"/>
          </ac:spMkLst>
        </pc:spChg>
        <pc:spChg chg="del">
          <ac:chgData name="Jackie Lucas" userId="8dd7d526-cbc8-4cf2-9dd2-6c69b6084fd8" providerId="ADAL" clId="{AAB57D7E-986E-6146-B9DB-B0812835F31E}" dt="2023-12-04T19:17:46.360" v="18068" actId="478"/>
          <ac:spMkLst>
            <pc:docMk/>
            <pc:sldMk cId="195548123" sldId="2147474581"/>
            <ac:spMk id="9" creationId="{0396821E-01F3-8B44-1D47-2161D2A177BE}"/>
          </ac:spMkLst>
        </pc:spChg>
      </pc:sldChg>
      <pc:sldChg chg="modSp add mod">
        <pc:chgData name="Jackie Lucas" userId="8dd7d526-cbc8-4cf2-9dd2-6c69b6084fd8" providerId="ADAL" clId="{AAB57D7E-986E-6146-B9DB-B0812835F31E}" dt="2023-12-05T23:11:34.296" v="20361" actId="1076"/>
        <pc:sldMkLst>
          <pc:docMk/>
          <pc:sldMk cId="656899646" sldId="2147474582"/>
        </pc:sldMkLst>
        <pc:spChg chg="mod">
          <ac:chgData name="Jackie Lucas" userId="8dd7d526-cbc8-4cf2-9dd2-6c69b6084fd8" providerId="ADAL" clId="{AAB57D7E-986E-6146-B9DB-B0812835F31E}" dt="2023-12-04T19:19:26.072" v="18085" actId="20577"/>
          <ac:spMkLst>
            <pc:docMk/>
            <pc:sldMk cId="656899646" sldId="2147474582"/>
            <ac:spMk id="3" creationId="{99B0840A-400A-7FDA-461E-497B54E7106B}"/>
          </ac:spMkLst>
        </pc:spChg>
        <pc:spChg chg="mod">
          <ac:chgData name="Jackie Lucas" userId="8dd7d526-cbc8-4cf2-9dd2-6c69b6084fd8" providerId="ADAL" clId="{AAB57D7E-986E-6146-B9DB-B0812835F31E}" dt="2023-12-05T23:11:34.296" v="20361" actId="1076"/>
          <ac:spMkLst>
            <pc:docMk/>
            <pc:sldMk cId="656899646" sldId="2147474582"/>
            <ac:spMk id="7" creationId="{985584DD-7E23-DEBC-55AE-7B77956B8E36}"/>
          </ac:spMkLst>
        </pc:spChg>
      </pc:sldChg>
      <pc:sldChg chg="addSp delSp modSp add mod">
        <pc:chgData name="Jackie Lucas" userId="8dd7d526-cbc8-4cf2-9dd2-6c69b6084fd8" providerId="ADAL" clId="{AAB57D7E-986E-6146-B9DB-B0812835F31E}" dt="2023-12-04T19:51:25.673" v="18628" actId="20577"/>
        <pc:sldMkLst>
          <pc:docMk/>
          <pc:sldMk cId="2085277751" sldId="2147474583"/>
        </pc:sldMkLst>
        <pc:spChg chg="add del mod">
          <ac:chgData name="Jackie Lucas" userId="8dd7d526-cbc8-4cf2-9dd2-6c69b6084fd8" providerId="ADAL" clId="{AAB57D7E-986E-6146-B9DB-B0812835F31E}" dt="2023-12-04T19:46:51.095" v="18479" actId="478"/>
          <ac:spMkLst>
            <pc:docMk/>
            <pc:sldMk cId="2085277751" sldId="2147474583"/>
            <ac:spMk id="6" creationId="{7DD1A4D7-D682-758A-2C40-5A8028C8D8EF}"/>
          </ac:spMkLst>
        </pc:spChg>
        <pc:spChg chg="mod">
          <ac:chgData name="Jackie Lucas" userId="8dd7d526-cbc8-4cf2-9dd2-6c69b6084fd8" providerId="ADAL" clId="{AAB57D7E-986E-6146-B9DB-B0812835F31E}" dt="2023-12-04T19:51:25.673" v="18628" actId="20577"/>
          <ac:spMkLst>
            <pc:docMk/>
            <pc:sldMk cId="2085277751" sldId="2147474583"/>
            <ac:spMk id="7" creationId="{61DB6DE5-A84A-AA3E-2741-CC2D39B2D022}"/>
          </ac:spMkLst>
        </pc:spChg>
        <pc:picChg chg="mod">
          <ac:chgData name="Jackie Lucas" userId="8dd7d526-cbc8-4cf2-9dd2-6c69b6084fd8" providerId="ADAL" clId="{AAB57D7E-986E-6146-B9DB-B0812835F31E}" dt="2023-12-04T19:50:05.984" v="18481" actId="14826"/>
          <ac:picMkLst>
            <pc:docMk/>
            <pc:sldMk cId="2085277751" sldId="2147474583"/>
            <ac:picMk id="5" creationId="{2F81E58D-CE9F-BEA4-8E25-218688A061B1}"/>
          </ac:picMkLst>
        </pc:picChg>
      </pc:sldChg>
      <pc:sldChg chg="addSp modSp add mod">
        <pc:chgData name="Jackie Lucas" userId="8dd7d526-cbc8-4cf2-9dd2-6c69b6084fd8" providerId="ADAL" clId="{AAB57D7E-986E-6146-B9DB-B0812835F31E}" dt="2023-12-05T22:09:45.008" v="19095" actId="20577"/>
        <pc:sldMkLst>
          <pc:docMk/>
          <pc:sldMk cId="890572229" sldId="2147474584"/>
        </pc:sldMkLst>
        <pc:spChg chg="add mod">
          <ac:chgData name="Jackie Lucas" userId="8dd7d526-cbc8-4cf2-9dd2-6c69b6084fd8" providerId="ADAL" clId="{AAB57D7E-986E-6146-B9DB-B0812835F31E}" dt="2023-12-05T22:09:45.008" v="19095" actId="20577"/>
          <ac:spMkLst>
            <pc:docMk/>
            <pc:sldMk cId="890572229" sldId="2147474584"/>
            <ac:spMk id="5" creationId="{1B8FE238-BC18-B381-0524-2175B476E228}"/>
          </ac:spMkLst>
        </pc:spChg>
        <pc:spChg chg="mod">
          <ac:chgData name="Jackie Lucas" userId="8dd7d526-cbc8-4cf2-9dd2-6c69b6084fd8" providerId="ADAL" clId="{AAB57D7E-986E-6146-B9DB-B0812835F31E}" dt="2023-12-05T22:07:26.612" v="19064" actId="1076"/>
          <ac:spMkLst>
            <pc:docMk/>
            <pc:sldMk cId="890572229" sldId="2147474584"/>
            <ac:spMk id="7" creationId="{985584DD-7E23-DEBC-55AE-7B77956B8E36}"/>
          </ac:spMkLst>
        </pc:spChg>
      </pc:sldChg>
      <pc:sldChg chg="add">
        <pc:chgData name="Jackie Lucas" userId="8dd7d526-cbc8-4cf2-9dd2-6c69b6084fd8" providerId="ADAL" clId="{AAB57D7E-986E-6146-B9DB-B0812835F31E}" dt="2023-12-05T22:15:08.817" v="19096" actId="2890"/>
        <pc:sldMkLst>
          <pc:docMk/>
          <pc:sldMk cId="1604050003" sldId="2147474585"/>
        </pc:sldMkLst>
      </pc:sldChg>
      <pc:sldChg chg="modSp add mod ord">
        <pc:chgData name="Jackie Lucas" userId="8dd7d526-cbc8-4cf2-9dd2-6c69b6084fd8" providerId="ADAL" clId="{AAB57D7E-986E-6146-B9DB-B0812835F31E}" dt="2023-12-05T22:42:42.055" v="20235" actId="20578"/>
        <pc:sldMkLst>
          <pc:docMk/>
          <pc:sldMk cId="1482728215" sldId="2147474586"/>
        </pc:sldMkLst>
        <pc:spChg chg="mod">
          <ac:chgData name="Jackie Lucas" userId="8dd7d526-cbc8-4cf2-9dd2-6c69b6084fd8" providerId="ADAL" clId="{AAB57D7E-986E-6146-B9DB-B0812835F31E}" dt="2023-12-05T22:42:23.607" v="20234" actId="20577"/>
          <ac:spMkLst>
            <pc:docMk/>
            <pc:sldMk cId="1482728215" sldId="2147474586"/>
            <ac:spMk id="5" creationId="{EED6F329-D7BF-BC04-2AA9-448DD4269797}"/>
          </ac:spMkLst>
        </pc:spChg>
      </pc:sldChg>
      <pc:sldChg chg="modSp add del mod">
        <pc:chgData name="Jackie Lucas" userId="8dd7d526-cbc8-4cf2-9dd2-6c69b6084fd8" providerId="ADAL" clId="{AAB57D7E-986E-6146-B9DB-B0812835F31E}" dt="2023-12-05T23:23:09.009" v="20410" actId="2696"/>
        <pc:sldMkLst>
          <pc:docMk/>
          <pc:sldMk cId="1741785926" sldId="2147474587"/>
        </pc:sldMkLst>
        <pc:spChg chg="mod">
          <ac:chgData name="Jackie Lucas" userId="8dd7d526-cbc8-4cf2-9dd2-6c69b6084fd8" providerId="ADAL" clId="{AAB57D7E-986E-6146-B9DB-B0812835F31E}" dt="2023-12-05T22:58:49.704" v="20271" actId="20577"/>
          <ac:spMkLst>
            <pc:docMk/>
            <pc:sldMk cId="1741785926" sldId="2147474587"/>
            <ac:spMk id="7" creationId="{61DB6DE5-A84A-AA3E-2741-CC2D39B2D022}"/>
          </ac:spMkLst>
        </pc:spChg>
      </pc:sldChg>
      <pc:sldChg chg="modSp add mod">
        <pc:chgData name="Jackie Lucas" userId="8dd7d526-cbc8-4cf2-9dd2-6c69b6084fd8" providerId="ADAL" clId="{AAB57D7E-986E-6146-B9DB-B0812835F31E}" dt="2023-12-06T03:37:30.727" v="20825" actId="255"/>
        <pc:sldMkLst>
          <pc:docMk/>
          <pc:sldMk cId="272208204" sldId="2147474588"/>
        </pc:sldMkLst>
        <pc:spChg chg="mod">
          <ac:chgData name="Jackie Lucas" userId="8dd7d526-cbc8-4cf2-9dd2-6c69b6084fd8" providerId="ADAL" clId="{AAB57D7E-986E-6146-B9DB-B0812835F31E}" dt="2023-12-05T23:16:09.060" v="20397" actId="313"/>
          <ac:spMkLst>
            <pc:docMk/>
            <pc:sldMk cId="272208204" sldId="2147474588"/>
            <ac:spMk id="3" creationId="{70844696-D79A-F176-6544-7F2A1BD6D6B8}"/>
          </ac:spMkLst>
        </pc:spChg>
        <pc:spChg chg="mod">
          <ac:chgData name="Jackie Lucas" userId="8dd7d526-cbc8-4cf2-9dd2-6c69b6084fd8" providerId="ADAL" clId="{AAB57D7E-986E-6146-B9DB-B0812835F31E}" dt="2023-12-06T03:37:30.727" v="20825" actId="255"/>
          <ac:spMkLst>
            <pc:docMk/>
            <pc:sldMk cId="272208204" sldId="2147474588"/>
            <ac:spMk id="5" creationId="{EED6F329-D7BF-BC04-2AA9-448DD4269797}"/>
          </ac:spMkLst>
        </pc:spChg>
      </pc:sldChg>
      <pc:sldChg chg="modSp add mod">
        <pc:chgData name="Jackie Lucas" userId="8dd7d526-cbc8-4cf2-9dd2-6c69b6084fd8" providerId="ADAL" clId="{AAB57D7E-986E-6146-B9DB-B0812835F31E}" dt="2023-12-06T03:21:25.770" v="20625" actId="20577"/>
        <pc:sldMkLst>
          <pc:docMk/>
          <pc:sldMk cId="21977412" sldId="2147474589"/>
        </pc:sldMkLst>
        <pc:spChg chg="mod">
          <ac:chgData name="Jackie Lucas" userId="8dd7d526-cbc8-4cf2-9dd2-6c69b6084fd8" providerId="ADAL" clId="{AAB57D7E-986E-6146-B9DB-B0812835F31E}" dt="2023-12-06T03:21:25.770" v="20625" actId="20577"/>
          <ac:spMkLst>
            <pc:docMk/>
            <pc:sldMk cId="21977412" sldId="2147474589"/>
            <ac:spMk id="7" creationId="{985584DD-7E23-DEBC-55AE-7B77956B8E36}"/>
          </ac:spMkLst>
        </pc:spChg>
      </pc:sldChg>
      <pc:sldChg chg="modSp add mod ord">
        <pc:chgData name="Jackie Lucas" userId="8dd7d526-cbc8-4cf2-9dd2-6c69b6084fd8" providerId="ADAL" clId="{AAB57D7E-986E-6146-B9DB-B0812835F31E}" dt="2023-12-06T03:36:23.093" v="20815" actId="20578"/>
        <pc:sldMkLst>
          <pc:docMk/>
          <pc:sldMk cId="6887804" sldId="2147474590"/>
        </pc:sldMkLst>
        <pc:spChg chg="mod">
          <ac:chgData name="Jackie Lucas" userId="8dd7d526-cbc8-4cf2-9dd2-6c69b6084fd8" providerId="ADAL" clId="{AAB57D7E-986E-6146-B9DB-B0812835F31E}" dt="2023-12-06T03:36:15.264" v="20814" actId="27636"/>
          <ac:spMkLst>
            <pc:docMk/>
            <pc:sldMk cId="6887804" sldId="2147474590"/>
            <ac:spMk id="5" creationId="{EED6F329-D7BF-BC04-2AA9-448DD4269797}"/>
          </ac:spMkLst>
        </pc:spChg>
      </pc:sldChg>
      <pc:sldChg chg="add">
        <pc:chgData name="Jackie Lucas" userId="8dd7d526-cbc8-4cf2-9dd2-6c69b6084fd8" providerId="ADAL" clId="{AAB57D7E-986E-6146-B9DB-B0812835F31E}" dt="2023-12-06T03:47:45.047" v="21029"/>
        <pc:sldMkLst>
          <pc:docMk/>
          <pc:sldMk cId="2868446101" sldId="2147474591"/>
        </pc:sldMkLst>
      </pc:sldChg>
      <pc:sldChg chg="addSp delSp modSp add mod">
        <pc:chgData name="Jackie Lucas" userId="8dd7d526-cbc8-4cf2-9dd2-6c69b6084fd8" providerId="ADAL" clId="{AAB57D7E-986E-6146-B9DB-B0812835F31E}" dt="2023-12-07T19:21:47.057" v="21173" actId="20577"/>
        <pc:sldMkLst>
          <pc:docMk/>
          <pc:sldMk cId="585414993" sldId="2147474592"/>
        </pc:sldMkLst>
        <pc:spChg chg="mod">
          <ac:chgData name="Jackie Lucas" userId="8dd7d526-cbc8-4cf2-9dd2-6c69b6084fd8" providerId="ADAL" clId="{AAB57D7E-986E-6146-B9DB-B0812835F31E}" dt="2023-12-07T19:21:47.057" v="21173" actId="20577"/>
          <ac:spMkLst>
            <pc:docMk/>
            <pc:sldMk cId="585414993" sldId="2147474592"/>
            <ac:spMk id="8" creationId="{4862AB0D-92B9-37C9-AE09-DDE7C0C5DE9B}"/>
          </ac:spMkLst>
        </pc:spChg>
        <pc:spChg chg="add mod">
          <ac:chgData name="Jackie Lucas" userId="8dd7d526-cbc8-4cf2-9dd2-6c69b6084fd8" providerId="ADAL" clId="{AAB57D7E-986E-6146-B9DB-B0812835F31E}" dt="2023-12-07T19:21:15.692" v="21144" actId="14100"/>
          <ac:spMkLst>
            <pc:docMk/>
            <pc:sldMk cId="585414993" sldId="2147474592"/>
            <ac:spMk id="11" creationId="{A9B8D811-9525-BAF0-6415-B0EAD93CEFC8}"/>
          </ac:spMkLst>
        </pc:spChg>
        <pc:spChg chg="add mod">
          <ac:chgData name="Jackie Lucas" userId="8dd7d526-cbc8-4cf2-9dd2-6c69b6084fd8" providerId="ADAL" clId="{AAB57D7E-986E-6146-B9DB-B0812835F31E}" dt="2023-12-07T19:21:15.692" v="21144" actId="14100"/>
          <ac:spMkLst>
            <pc:docMk/>
            <pc:sldMk cId="585414993" sldId="2147474592"/>
            <ac:spMk id="12" creationId="{3BB3A6F8-36AF-1A30-2083-F698B90E8F20}"/>
          </ac:spMkLst>
        </pc:spChg>
        <pc:picChg chg="del">
          <ac:chgData name="Jackie Lucas" userId="8dd7d526-cbc8-4cf2-9dd2-6c69b6084fd8" providerId="ADAL" clId="{AAB57D7E-986E-6146-B9DB-B0812835F31E}" dt="2023-12-07T19:16:24.603" v="21032" actId="478"/>
          <ac:picMkLst>
            <pc:docMk/>
            <pc:sldMk cId="585414993" sldId="2147474592"/>
            <ac:picMk id="4" creationId="{0E282A26-FA89-C827-5DE1-D02039CF9F83}"/>
          </ac:picMkLst>
        </pc:picChg>
        <pc:picChg chg="del">
          <ac:chgData name="Jackie Lucas" userId="8dd7d526-cbc8-4cf2-9dd2-6c69b6084fd8" providerId="ADAL" clId="{AAB57D7E-986E-6146-B9DB-B0812835F31E}" dt="2023-12-07T19:16:25.201" v="21033" actId="478"/>
          <ac:picMkLst>
            <pc:docMk/>
            <pc:sldMk cId="585414993" sldId="2147474592"/>
            <ac:picMk id="5" creationId="{BCC5EA06-7E7D-94CE-0B45-1101D33AB897}"/>
          </ac:picMkLst>
        </pc:picChg>
        <pc:picChg chg="del">
          <ac:chgData name="Jackie Lucas" userId="8dd7d526-cbc8-4cf2-9dd2-6c69b6084fd8" providerId="ADAL" clId="{AAB57D7E-986E-6146-B9DB-B0812835F31E}" dt="2023-12-07T19:16:25.752" v="21034" actId="478"/>
          <ac:picMkLst>
            <pc:docMk/>
            <pc:sldMk cId="585414993" sldId="2147474592"/>
            <ac:picMk id="6" creationId="{A5448BBE-07F4-CE7A-00A3-F91C1EE39C02}"/>
          </ac:picMkLst>
        </pc:picChg>
        <pc:picChg chg="del">
          <ac:chgData name="Jackie Lucas" userId="8dd7d526-cbc8-4cf2-9dd2-6c69b6084fd8" providerId="ADAL" clId="{AAB57D7E-986E-6146-B9DB-B0812835F31E}" dt="2023-12-07T19:16:26.257" v="21035" actId="478"/>
          <ac:picMkLst>
            <pc:docMk/>
            <pc:sldMk cId="585414993" sldId="2147474592"/>
            <ac:picMk id="7" creationId="{782547CD-6199-7181-1159-74BC83687E32}"/>
          </ac:picMkLst>
        </pc:picChg>
        <pc:picChg chg="add mod">
          <ac:chgData name="Jackie Lucas" userId="8dd7d526-cbc8-4cf2-9dd2-6c69b6084fd8" providerId="ADAL" clId="{AAB57D7E-986E-6146-B9DB-B0812835F31E}" dt="2023-12-07T19:18:20.731" v="21068" actId="1076"/>
          <ac:picMkLst>
            <pc:docMk/>
            <pc:sldMk cId="585414993" sldId="2147474592"/>
            <ac:picMk id="10" creationId="{17192A80-473C-0E27-1A88-46698C4A9D4F}"/>
          </ac:picMkLst>
        </pc:picChg>
      </pc:sldChg>
      <pc:sldMasterChg chg="modSp delSldLayout modSldLayout">
        <pc:chgData name="Jackie Lucas" userId="8dd7d526-cbc8-4cf2-9dd2-6c69b6084fd8" providerId="ADAL" clId="{AAB57D7E-986E-6146-B9DB-B0812835F31E}" dt="2023-12-06T03:32:12.421" v="20809" actId="2696"/>
        <pc:sldMasterMkLst>
          <pc:docMk/>
          <pc:sldMasterMk cId="345570232" sldId="2147483661"/>
        </pc:sldMasterMkLst>
        <pc:spChg chg="mod">
          <ac:chgData name="Jackie Lucas" userId="8dd7d526-cbc8-4cf2-9dd2-6c69b6084fd8" providerId="ADAL" clId="{AAB57D7E-986E-6146-B9DB-B0812835F31E}" dt="2023-12-03T23:28:30.277" v="14091"/>
          <ac:spMkLst>
            <pc:docMk/>
            <pc:sldMasterMk cId="345570232" sldId="2147483661"/>
            <ac:spMk id="2" creationId="{29A38F4D-4518-8D46-8CB6-73F095E74D50}"/>
          </ac:spMkLst>
        </pc:spChg>
        <pc:spChg chg="mod">
          <ac:chgData name="Jackie Lucas" userId="8dd7d526-cbc8-4cf2-9dd2-6c69b6084fd8" providerId="ADAL" clId="{AAB57D7E-986E-6146-B9DB-B0812835F31E}" dt="2023-12-03T23:28:30.277" v="14091"/>
          <ac:spMkLst>
            <pc:docMk/>
            <pc:sldMasterMk cId="345570232" sldId="2147483661"/>
            <ac:spMk id="3" creationId="{F85949CD-A843-AC4F-8BAD-DE1D309036C2}"/>
          </ac:spMkLst>
        </pc:spChg>
        <pc:spChg chg="mod">
          <ac:chgData name="Jackie Lucas" userId="8dd7d526-cbc8-4cf2-9dd2-6c69b6084fd8" providerId="ADAL" clId="{AAB57D7E-986E-6146-B9DB-B0812835F31E}" dt="2023-12-03T23:28:30.277" v="14091"/>
          <ac:spMkLst>
            <pc:docMk/>
            <pc:sldMasterMk cId="345570232" sldId="2147483661"/>
            <ac:spMk id="6" creationId="{26561DE8-2DCE-324B-AA4F-DF8DB003F4C6}"/>
          </ac:spMkLst>
        </pc:spChg>
        <pc:spChg chg="mod">
          <ac:chgData name="Jackie Lucas" userId="8dd7d526-cbc8-4cf2-9dd2-6c69b6084fd8" providerId="ADAL" clId="{AAB57D7E-986E-6146-B9DB-B0812835F31E}" dt="2023-12-03T23:28:30.277" v="14091"/>
          <ac:spMkLst>
            <pc:docMk/>
            <pc:sldMasterMk cId="345570232" sldId="2147483661"/>
            <ac:spMk id="9" creationId="{E4CD6646-AD10-EB4C-8492-B944B92DDE90}"/>
          </ac:spMkLst>
        </pc:spChg>
        <pc:sldLayoutChg chg="modSp">
          <pc:chgData name="Jackie Lucas" userId="8dd7d526-cbc8-4cf2-9dd2-6c69b6084fd8" providerId="ADAL" clId="{AAB57D7E-986E-6146-B9DB-B0812835F31E}" dt="2023-12-03T23:49:52.060" v="14369"/>
          <pc:sldLayoutMkLst>
            <pc:docMk/>
            <pc:sldMasterMk cId="345570232" sldId="2147483661"/>
            <pc:sldLayoutMk cId="1299876343" sldId="2147483662"/>
          </pc:sldLayoutMkLst>
          <pc:spChg chg="mod">
            <ac:chgData name="Jackie Lucas" userId="8dd7d526-cbc8-4cf2-9dd2-6c69b6084fd8" providerId="ADAL" clId="{AAB57D7E-986E-6146-B9DB-B0812835F31E}" dt="2023-12-03T23:28:30.277" v="14091"/>
            <ac:spMkLst>
              <pc:docMk/>
              <pc:sldMasterMk cId="345570232" sldId="2147483661"/>
              <pc:sldLayoutMk cId="1299876343" sldId="2147483662"/>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1299876343" sldId="2147483662"/>
              <ac:spMk id="10" creationId="{0DFCB572-6CF0-7248-8DA7-980A1E1637D1}"/>
            </ac:spMkLst>
          </pc:spChg>
          <pc:spChg chg="mod">
            <ac:chgData name="Jackie Lucas" userId="8dd7d526-cbc8-4cf2-9dd2-6c69b6084fd8" providerId="ADAL" clId="{AAB57D7E-986E-6146-B9DB-B0812835F31E}" dt="2023-12-03T23:49:52.060" v="14369"/>
            <ac:spMkLst>
              <pc:docMk/>
              <pc:sldMasterMk cId="345570232" sldId="2147483661"/>
              <pc:sldLayoutMk cId="1299876343" sldId="2147483662"/>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1299876343" sldId="2147483662"/>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1299876343" sldId="2147483662"/>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1299876343" sldId="2147483662"/>
              <ac:spMk id="21" creationId="{DB5573B8-5548-6E43-A2D2-1EB3567E4164}"/>
            </ac:spMkLst>
          </pc:spChg>
          <pc:spChg chg="mod">
            <ac:chgData name="Jackie Lucas" userId="8dd7d526-cbc8-4cf2-9dd2-6c69b6084fd8" providerId="ADAL" clId="{AAB57D7E-986E-6146-B9DB-B0812835F31E}" dt="2023-12-03T23:49:52.060" v="14369"/>
            <ac:spMkLst>
              <pc:docMk/>
              <pc:sldMasterMk cId="345570232" sldId="2147483661"/>
              <pc:sldLayoutMk cId="1299876343" sldId="2147483662"/>
              <ac:spMk id="37" creationId="{3912D466-75DF-5045-8027-60B5404FC8B5}"/>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56573199" sldId="2147483663"/>
          </pc:sldLayoutMkLst>
          <pc:spChg chg="mod">
            <ac:chgData name="Jackie Lucas" userId="8dd7d526-cbc8-4cf2-9dd2-6c69b6084fd8" providerId="ADAL" clId="{AAB57D7E-986E-6146-B9DB-B0812835F31E}" dt="2023-12-03T23:28:30.277" v="14091"/>
            <ac:spMkLst>
              <pc:docMk/>
              <pc:sldMasterMk cId="345570232" sldId="2147483661"/>
              <pc:sldLayoutMk cId="3556573199" sldId="2147483663"/>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3556573199" sldId="2147483663"/>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3556573199" sldId="2147483663"/>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3556573199" sldId="2147483663"/>
              <ac:spMk id="16" creationId="{50454CED-751D-034B-9CEE-9B3F24962C43}"/>
            </ac:spMkLst>
          </pc:spChg>
          <pc:spChg chg="mod">
            <ac:chgData name="Jackie Lucas" userId="8dd7d526-cbc8-4cf2-9dd2-6c69b6084fd8" providerId="ADAL" clId="{AAB57D7E-986E-6146-B9DB-B0812835F31E}" dt="2023-12-03T23:49:52.060" v="14369"/>
            <ac:spMkLst>
              <pc:docMk/>
              <pc:sldMasterMk cId="345570232" sldId="2147483661"/>
              <pc:sldLayoutMk cId="3556573199" sldId="2147483663"/>
              <ac:spMk id="17" creationId="{738F664E-0085-304B-BBEC-C0817ACDAA46}"/>
            </ac:spMkLst>
          </pc:spChg>
          <pc:spChg chg="mod">
            <ac:chgData name="Jackie Lucas" userId="8dd7d526-cbc8-4cf2-9dd2-6c69b6084fd8" providerId="ADAL" clId="{AAB57D7E-986E-6146-B9DB-B0812835F31E}" dt="2023-12-03T23:49:52.060" v="14369"/>
            <ac:spMkLst>
              <pc:docMk/>
              <pc:sldMasterMk cId="345570232" sldId="2147483661"/>
              <pc:sldLayoutMk cId="3556573199" sldId="2147483663"/>
              <ac:spMk id="18" creationId="{9FB77E80-74BD-3D4A-888C-596E6FF2C516}"/>
            </ac:spMkLst>
          </pc:spChg>
          <pc:spChg chg="mod">
            <ac:chgData name="Jackie Lucas" userId="8dd7d526-cbc8-4cf2-9dd2-6c69b6084fd8" providerId="ADAL" clId="{AAB57D7E-986E-6146-B9DB-B0812835F31E}" dt="2023-12-03T23:49:52.060" v="14369"/>
            <ac:spMkLst>
              <pc:docMk/>
              <pc:sldMasterMk cId="345570232" sldId="2147483661"/>
              <pc:sldLayoutMk cId="3556573199" sldId="2147483663"/>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62398395" sldId="2147483664"/>
          </pc:sldLayoutMkLst>
          <pc:spChg chg="mod">
            <ac:chgData name="Jackie Lucas" userId="8dd7d526-cbc8-4cf2-9dd2-6c69b6084fd8" providerId="ADAL" clId="{AAB57D7E-986E-6146-B9DB-B0812835F31E}" dt="2023-12-03T23:28:30.277" v="14091"/>
            <ac:spMkLst>
              <pc:docMk/>
              <pc:sldMasterMk cId="345570232" sldId="2147483661"/>
              <pc:sldLayoutMk cId="3562398395" sldId="2147483664"/>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3562398395" sldId="2147483664"/>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3562398395" sldId="2147483664"/>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3562398395" sldId="2147483664"/>
              <ac:spMk id="16" creationId="{1CD031E5-613A-8942-8C87-B661137059E0}"/>
            </ac:spMkLst>
          </pc:spChg>
          <pc:spChg chg="mod">
            <ac:chgData name="Jackie Lucas" userId="8dd7d526-cbc8-4cf2-9dd2-6c69b6084fd8" providerId="ADAL" clId="{AAB57D7E-986E-6146-B9DB-B0812835F31E}" dt="2023-12-03T23:49:52.060" v="14369"/>
            <ac:spMkLst>
              <pc:docMk/>
              <pc:sldMasterMk cId="345570232" sldId="2147483661"/>
              <pc:sldLayoutMk cId="3562398395" sldId="2147483664"/>
              <ac:spMk id="17" creationId="{BA4E8179-4526-4D47-AAC1-D7963DAA919F}"/>
            </ac:spMkLst>
          </pc:spChg>
          <pc:spChg chg="mod">
            <ac:chgData name="Jackie Lucas" userId="8dd7d526-cbc8-4cf2-9dd2-6c69b6084fd8" providerId="ADAL" clId="{AAB57D7E-986E-6146-B9DB-B0812835F31E}" dt="2023-12-03T23:49:52.060" v="14369"/>
            <ac:spMkLst>
              <pc:docMk/>
              <pc:sldMasterMk cId="345570232" sldId="2147483661"/>
              <pc:sldLayoutMk cId="3562398395" sldId="2147483664"/>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3562398395" sldId="2147483664"/>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581474278" sldId="2147483665"/>
          </pc:sldLayoutMkLst>
          <pc:spChg chg="mod">
            <ac:chgData name="Jackie Lucas" userId="8dd7d526-cbc8-4cf2-9dd2-6c69b6084fd8" providerId="ADAL" clId="{AAB57D7E-986E-6146-B9DB-B0812835F31E}" dt="2023-12-03T23:28:30.277" v="14091"/>
            <ac:spMkLst>
              <pc:docMk/>
              <pc:sldMasterMk cId="345570232" sldId="2147483661"/>
              <pc:sldLayoutMk cId="1581474278" sldId="2147483665"/>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1581474278" sldId="2147483665"/>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1581474278" sldId="2147483665"/>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1581474278" sldId="2147483665"/>
              <ac:spMk id="16" creationId="{396EBA53-D3A4-EF4D-BAE3-428AA2949FBE}"/>
            </ac:spMkLst>
          </pc:spChg>
          <pc:spChg chg="mod">
            <ac:chgData name="Jackie Lucas" userId="8dd7d526-cbc8-4cf2-9dd2-6c69b6084fd8" providerId="ADAL" clId="{AAB57D7E-986E-6146-B9DB-B0812835F31E}" dt="2023-12-03T23:49:52.060" v="14369"/>
            <ac:spMkLst>
              <pc:docMk/>
              <pc:sldMasterMk cId="345570232" sldId="2147483661"/>
              <pc:sldLayoutMk cId="1581474278" sldId="2147483665"/>
              <ac:spMk id="17" creationId="{C9283E24-F222-C04D-8B72-7D8E9C432BCC}"/>
            </ac:spMkLst>
          </pc:spChg>
          <pc:spChg chg="mod">
            <ac:chgData name="Jackie Lucas" userId="8dd7d526-cbc8-4cf2-9dd2-6c69b6084fd8" providerId="ADAL" clId="{AAB57D7E-986E-6146-B9DB-B0812835F31E}" dt="2023-12-03T23:49:52.060" v="14369"/>
            <ac:spMkLst>
              <pc:docMk/>
              <pc:sldMasterMk cId="345570232" sldId="2147483661"/>
              <pc:sldLayoutMk cId="1581474278" sldId="2147483665"/>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1581474278" sldId="2147483665"/>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086637351" sldId="2147483666"/>
          </pc:sldLayoutMkLst>
          <pc:spChg chg="mod">
            <ac:chgData name="Jackie Lucas" userId="8dd7d526-cbc8-4cf2-9dd2-6c69b6084fd8" providerId="ADAL" clId="{AAB57D7E-986E-6146-B9DB-B0812835F31E}" dt="2023-12-03T23:28:30.277" v="14091"/>
            <ac:spMkLst>
              <pc:docMk/>
              <pc:sldMasterMk cId="345570232" sldId="2147483661"/>
              <pc:sldLayoutMk cId="3086637351" sldId="2147483666"/>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3086637351" sldId="2147483666"/>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3086637351" sldId="2147483666"/>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3086637351" sldId="2147483666"/>
              <ac:spMk id="16" creationId="{7DB7D4CD-DAF5-0E48-9F1A-007F882B04EB}"/>
            </ac:spMkLst>
          </pc:spChg>
          <pc:spChg chg="mod">
            <ac:chgData name="Jackie Lucas" userId="8dd7d526-cbc8-4cf2-9dd2-6c69b6084fd8" providerId="ADAL" clId="{AAB57D7E-986E-6146-B9DB-B0812835F31E}" dt="2023-12-03T23:49:52.060" v="14369"/>
            <ac:spMkLst>
              <pc:docMk/>
              <pc:sldMasterMk cId="345570232" sldId="2147483661"/>
              <pc:sldLayoutMk cId="3086637351" sldId="2147483666"/>
              <ac:spMk id="17" creationId="{1C417BF5-4BAA-874E-8B45-54D691E53539}"/>
            </ac:spMkLst>
          </pc:spChg>
          <pc:spChg chg="mod">
            <ac:chgData name="Jackie Lucas" userId="8dd7d526-cbc8-4cf2-9dd2-6c69b6084fd8" providerId="ADAL" clId="{AAB57D7E-986E-6146-B9DB-B0812835F31E}" dt="2023-12-03T23:49:52.060" v="14369"/>
            <ac:spMkLst>
              <pc:docMk/>
              <pc:sldMasterMk cId="345570232" sldId="2147483661"/>
              <pc:sldLayoutMk cId="3086637351" sldId="2147483666"/>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3086637351" sldId="2147483666"/>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83757696" sldId="2147483667"/>
          </pc:sldLayoutMkLst>
          <pc:spChg chg="mod">
            <ac:chgData name="Jackie Lucas" userId="8dd7d526-cbc8-4cf2-9dd2-6c69b6084fd8" providerId="ADAL" clId="{AAB57D7E-986E-6146-B9DB-B0812835F31E}" dt="2023-12-03T23:28:30.277" v="14091"/>
            <ac:spMkLst>
              <pc:docMk/>
              <pc:sldMasterMk cId="345570232" sldId="2147483661"/>
              <pc:sldLayoutMk cId="183757696" sldId="2147483667"/>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183757696" sldId="2147483667"/>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183757696" sldId="2147483667"/>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183757696" sldId="2147483667"/>
              <ac:spMk id="16" creationId="{42C4E7DA-4858-D94C-BD10-B51A44EC8507}"/>
            </ac:spMkLst>
          </pc:spChg>
          <pc:spChg chg="mod">
            <ac:chgData name="Jackie Lucas" userId="8dd7d526-cbc8-4cf2-9dd2-6c69b6084fd8" providerId="ADAL" clId="{AAB57D7E-986E-6146-B9DB-B0812835F31E}" dt="2023-12-03T23:49:52.060" v="14369"/>
            <ac:spMkLst>
              <pc:docMk/>
              <pc:sldMasterMk cId="345570232" sldId="2147483661"/>
              <pc:sldLayoutMk cId="183757696" sldId="2147483667"/>
              <ac:spMk id="17" creationId="{CC02C485-08EF-9A4F-BAD3-027720E1D5FB}"/>
            </ac:spMkLst>
          </pc:spChg>
          <pc:spChg chg="mod">
            <ac:chgData name="Jackie Lucas" userId="8dd7d526-cbc8-4cf2-9dd2-6c69b6084fd8" providerId="ADAL" clId="{AAB57D7E-986E-6146-B9DB-B0812835F31E}" dt="2023-12-03T23:49:52.060" v="14369"/>
            <ac:spMkLst>
              <pc:docMk/>
              <pc:sldMasterMk cId="345570232" sldId="2147483661"/>
              <pc:sldLayoutMk cId="183757696" sldId="2147483667"/>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183757696" sldId="2147483667"/>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24851882" sldId="2147483668"/>
          </pc:sldLayoutMkLst>
          <pc:spChg chg="mod">
            <ac:chgData name="Jackie Lucas" userId="8dd7d526-cbc8-4cf2-9dd2-6c69b6084fd8" providerId="ADAL" clId="{AAB57D7E-986E-6146-B9DB-B0812835F31E}" dt="2023-12-03T23:28:30.277" v="14091"/>
            <ac:spMkLst>
              <pc:docMk/>
              <pc:sldMasterMk cId="345570232" sldId="2147483661"/>
              <pc:sldLayoutMk cId="3524851882" sldId="2147483668"/>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3524851882" sldId="2147483668"/>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3524851882" sldId="2147483668"/>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3524851882" sldId="2147483668"/>
              <ac:spMk id="16" creationId="{43259075-0BB8-0148-9444-8D9141259CEE}"/>
            </ac:spMkLst>
          </pc:spChg>
          <pc:spChg chg="mod">
            <ac:chgData name="Jackie Lucas" userId="8dd7d526-cbc8-4cf2-9dd2-6c69b6084fd8" providerId="ADAL" clId="{AAB57D7E-986E-6146-B9DB-B0812835F31E}" dt="2023-12-03T23:49:52.060" v="14369"/>
            <ac:spMkLst>
              <pc:docMk/>
              <pc:sldMasterMk cId="345570232" sldId="2147483661"/>
              <pc:sldLayoutMk cId="3524851882" sldId="2147483668"/>
              <ac:spMk id="17" creationId="{DF45FAD7-69AA-E140-AAA3-B5D7B095225B}"/>
            </ac:spMkLst>
          </pc:spChg>
          <pc:spChg chg="mod">
            <ac:chgData name="Jackie Lucas" userId="8dd7d526-cbc8-4cf2-9dd2-6c69b6084fd8" providerId="ADAL" clId="{AAB57D7E-986E-6146-B9DB-B0812835F31E}" dt="2023-12-03T23:49:52.060" v="14369"/>
            <ac:spMkLst>
              <pc:docMk/>
              <pc:sldMasterMk cId="345570232" sldId="2147483661"/>
              <pc:sldLayoutMk cId="3524851882" sldId="2147483668"/>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3524851882" sldId="2147483668"/>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952504695" sldId="2147483669"/>
          </pc:sldLayoutMkLst>
          <pc:spChg chg="mod">
            <ac:chgData name="Jackie Lucas" userId="8dd7d526-cbc8-4cf2-9dd2-6c69b6084fd8" providerId="ADAL" clId="{AAB57D7E-986E-6146-B9DB-B0812835F31E}" dt="2023-12-03T23:28:30.277" v="14091"/>
            <ac:spMkLst>
              <pc:docMk/>
              <pc:sldMasterMk cId="345570232" sldId="2147483661"/>
              <pc:sldLayoutMk cId="1952504695" sldId="2147483669"/>
              <ac:spMk id="4" creationId="{DD9FDBE9-E973-F943-BD3F-ECEEBC521C6A}"/>
            </ac:spMkLst>
          </pc:spChg>
          <pc:spChg chg="mod">
            <ac:chgData name="Jackie Lucas" userId="8dd7d526-cbc8-4cf2-9dd2-6c69b6084fd8" providerId="ADAL" clId="{AAB57D7E-986E-6146-B9DB-B0812835F31E}" dt="2023-12-03T23:49:52.060" v="14369"/>
            <ac:spMkLst>
              <pc:docMk/>
              <pc:sldMasterMk cId="345570232" sldId="2147483661"/>
              <pc:sldLayoutMk cId="1952504695" sldId="2147483669"/>
              <ac:spMk id="14" creationId="{B0528901-C157-AF46-A693-27C8080A27E6}"/>
            </ac:spMkLst>
          </pc:spChg>
          <pc:spChg chg="mod">
            <ac:chgData name="Jackie Lucas" userId="8dd7d526-cbc8-4cf2-9dd2-6c69b6084fd8" providerId="ADAL" clId="{AAB57D7E-986E-6146-B9DB-B0812835F31E}" dt="2023-12-03T23:49:52.060" v="14369"/>
            <ac:spMkLst>
              <pc:docMk/>
              <pc:sldMasterMk cId="345570232" sldId="2147483661"/>
              <pc:sldLayoutMk cId="1952504695" sldId="2147483669"/>
              <ac:spMk id="15" creationId="{61A8046B-DFC8-2145-94FA-4A86A74443C3}"/>
            </ac:spMkLst>
          </pc:spChg>
          <pc:spChg chg="mod">
            <ac:chgData name="Jackie Lucas" userId="8dd7d526-cbc8-4cf2-9dd2-6c69b6084fd8" providerId="ADAL" clId="{AAB57D7E-986E-6146-B9DB-B0812835F31E}" dt="2023-12-03T23:49:52.060" v="14369"/>
            <ac:spMkLst>
              <pc:docMk/>
              <pc:sldMasterMk cId="345570232" sldId="2147483661"/>
              <pc:sldLayoutMk cId="1952504695" sldId="2147483669"/>
              <ac:spMk id="16" creationId="{798A7FE0-8AFC-C645-8D59-B15F27B8BF83}"/>
            </ac:spMkLst>
          </pc:spChg>
          <pc:spChg chg="mod">
            <ac:chgData name="Jackie Lucas" userId="8dd7d526-cbc8-4cf2-9dd2-6c69b6084fd8" providerId="ADAL" clId="{AAB57D7E-986E-6146-B9DB-B0812835F31E}" dt="2023-12-03T23:49:52.060" v="14369"/>
            <ac:spMkLst>
              <pc:docMk/>
              <pc:sldMasterMk cId="345570232" sldId="2147483661"/>
              <pc:sldLayoutMk cId="1952504695" sldId="2147483669"/>
              <ac:spMk id="17" creationId="{EA890F65-B82D-3C48-8484-74BF193CD684}"/>
            </ac:spMkLst>
          </pc:spChg>
          <pc:spChg chg="mod">
            <ac:chgData name="Jackie Lucas" userId="8dd7d526-cbc8-4cf2-9dd2-6c69b6084fd8" providerId="ADAL" clId="{AAB57D7E-986E-6146-B9DB-B0812835F31E}" dt="2023-12-03T23:49:52.060" v="14369"/>
            <ac:spMkLst>
              <pc:docMk/>
              <pc:sldMasterMk cId="345570232" sldId="2147483661"/>
              <pc:sldLayoutMk cId="1952504695" sldId="2147483669"/>
              <ac:spMk id="20" creationId="{D6F6795D-858E-D241-920D-F697B9E1CD87}"/>
            </ac:spMkLst>
          </pc:spChg>
          <pc:spChg chg="mod">
            <ac:chgData name="Jackie Lucas" userId="8dd7d526-cbc8-4cf2-9dd2-6c69b6084fd8" providerId="ADAL" clId="{AAB57D7E-986E-6146-B9DB-B0812835F31E}" dt="2023-12-03T23:49:52.060" v="14369"/>
            <ac:spMkLst>
              <pc:docMk/>
              <pc:sldMasterMk cId="345570232" sldId="2147483661"/>
              <pc:sldLayoutMk cId="1952504695" sldId="2147483669"/>
              <ac:spMk id="21" creationId="{DB5573B8-5548-6E43-A2D2-1EB3567E41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98905520" sldId="2147483670"/>
          </pc:sldLayoutMkLst>
          <pc:spChg chg="mod">
            <ac:chgData name="Jackie Lucas" userId="8dd7d526-cbc8-4cf2-9dd2-6c69b6084fd8" providerId="ADAL" clId="{AAB57D7E-986E-6146-B9DB-B0812835F31E}" dt="2023-12-03T23:49:52.060" v="14369"/>
            <ac:spMkLst>
              <pc:docMk/>
              <pc:sldMasterMk cId="345570232" sldId="2147483661"/>
              <pc:sldLayoutMk cId="3398905520" sldId="2147483670"/>
              <ac:spMk id="2" creationId="{2752C9CF-CA7E-EE4E-A535-EDF1F0DB8F87}"/>
            </ac:spMkLst>
          </pc:spChg>
          <pc:spChg chg="mod">
            <ac:chgData name="Jackie Lucas" userId="8dd7d526-cbc8-4cf2-9dd2-6c69b6084fd8" providerId="ADAL" clId="{AAB57D7E-986E-6146-B9DB-B0812835F31E}" dt="2023-12-03T23:28:30.277" v="14091"/>
            <ac:spMkLst>
              <pc:docMk/>
              <pc:sldMasterMk cId="345570232" sldId="2147483661"/>
              <pc:sldLayoutMk cId="3398905520" sldId="2147483670"/>
              <ac:spMk id="9" creationId="{7E0C5006-E502-754E-A6DA-EC6951931B9D}"/>
            </ac:spMkLst>
          </pc:spChg>
          <pc:spChg chg="mod">
            <ac:chgData name="Jackie Lucas" userId="8dd7d526-cbc8-4cf2-9dd2-6c69b6084fd8" providerId="ADAL" clId="{AAB57D7E-986E-6146-B9DB-B0812835F31E}" dt="2023-12-03T23:49:52.060" v="14369"/>
            <ac:spMkLst>
              <pc:docMk/>
              <pc:sldMasterMk cId="345570232" sldId="2147483661"/>
              <pc:sldLayoutMk cId="3398905520" sldId="2147483670"/>
              <ac:spMk id="11" creationId="{5F2DCCF8-F706-4843-A240-D8DD9F338ACF}"/>
            </ac:spMkLst>
          </pc:spChg>
          <pc:spChg chg="mod">
            <ac:chgData name="Jackie Lucas" userId="8dd7d526-cbc8-4cf2-9dd2-6c69b6084fd8" providerId="ADAL" clId="{AAB57D7E-986E-6146-B9DB-B0812835F31E}" dt="2023-12-03T23:49:52.060" v="14369"/>
            <ac:spMkLst>
              <pc:docMk/>
              <pc:sldMasterMk cId="345570232" sldId="2147483661"/>
              <pc:sldLayoutMk cId="3398905520" sldId="2147483670"/>
              <ac:spMk id="12" creationId="{E5AC8940-08BC-D94D-828A-E6980495F048}"/>
            </ac:spMkLst>
          </pc:spChg>
          <pc:spChg chg="mod">
            <ac:chgData name="Jackie Lucas" userId="8dd7d526-cbc8-4cf2-9dd2-6c69b6084fd8" providerId="ADAL" clId="{AAB57D7E-986E-6146-B9DB-B0812835F31E}" dt="2023-12-03T23:49:52.060" v="14369"/>
            <ac:spMkLst>
              <pc:docMk/>
              <pc:sldMasterMk cId="345570232" sldId="2147483661"/>
              <pc:sldLayoutMk cId="3398905520" sldId="2147483670"/>
              <ac:spMk id="14" creationId="{745388DD-560B-8644-9873-A24375109417}"/>
            </ac:spMkLst>
          </pc:spChg>
          <pc:spChg chg="mod">
            <ac:chgData name="Jackie Lucas" userId="8dd7d526-cbc8-4cf2-9dd2-6c69b6084fd8" providerId="ADAL" clId="{AAB57D7E-986E-6146-B9DB-B0812835F31E}" dt="2023-12-03T23:49:52.060" v="14369"/>
            <ac:spMkLst>
              <pc:docMk/>
              <pc:sldMasterMk cId="345570232" sldId="2147483661"/>
              <pc:sldLayoutMk cId="3398905520" sldId="2147483670"/>
              <ac:spMk id="15" creationId="{A7D8073F-696A-4D4B-8C5C-41A93B145C5A}"/>
            </ac:spMkLst>
          </pc:spChg>
          <pc:spChg chg="mod">
            <ac:chgData name="Jackie Lucas" userId="8dd7d526-cbc8-4cf2-9dd2-6c69b6084fd8" providerId="ADAL" clId="{AAB57D7E-986E-6146-B9DB-B0812835F31E}" dt="2023-12-03T23:28:30.277" v="14091"/>
            <ac:spMkLst>
              <pc:docMk/>
              <pc:sldMasterMk cId="345570232" sldId="2147483661"/>
              <pc:sldLayoutMk cId="3398905520" sldId="2147483670"/>
              <ac:spMk id="16" creationId="{FF26386E-26E8-0B43-9814-29600F6481A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679330282" sldId="2147483671"/>
          </pc:sldLayoutMkLst>
          <pc:spChg chg="mod">
            <ac:chgData name="Jackie Lucas" userId="8dd7d526-cbc8-4cf2-9dd2-6c69b6084fd8" providerId="ADAL" clId="{AAB57D7E-986E-6146-B9DB-B0812835F31E}" dt="2023-12-03T23:49:52.060" v="14369"/>
            <ac:spMkLst>
              <pc:docMk/>
              <pc:sldMasterMk cId="345570232" sldId="2147483661"/>
              <pc:sldLayoutMk cId="2679330282" sldId="2147483671"/>
              <ac:spMk id="2" creationId="{2752C9CF-CA7E-EE4E-A535-EDF1F0DB8F87}"/>
            </ac:spMkLst>
          </pc:spChg>
          <pc:spChg chg="mod">
            <ac:chgData name="Jackie Lucas" userId="8dd7d526-cbc8-4cf2-9dd2-6c69b6084fd8" providerId="ADAL" clId="{AAB57D7E-986E-6146-B9DB-B0812835F31E}" dt="2023-12-03T23:28:30.277" v="14091"/>
            <ac:spMkLst>
              <pc:docMk/>
              <pc:sldMasterMk cId="345570232" sldId="2147483661"/>
              <pc:sldLayoutMk cId="2679330282" sldId="2147483671"/>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679330282" sldId="2147483671"/>
              <ac:spMk id="9" creationId="{7E0C5006-E502-754E-A6DA-EC6951931B9D}"/>
            </ac:spMkLst>
          </pc:spChg>
          <pc:spChg chg="mod">
            <ac:chgData name="Jackie Lucas" userId="8dd7d526-cbc8-4cf2-9dd2-6c69b6084fd8" providerId="ADAL" clId="{AAB57D7E-986E-6146-B9DB-B0812835F31E}" dt="2023-12-03T23:49:52.060" v="14369"/>
            <ac:spMkLst>
              <pc:docMk/>
              <pc:sldMasterMk cId="345570232" sldId="2147483661"/>
              <pc:sldLayoutMk cId="2679330282" sldId="2147483671"/>
              <ac:spMk id="11" creationId="{5F2DCCF8-F706-4843-A240-D8DD9F338ACF}"/>
            </ac:spMkLst>
          </pc:spChg>
          <pc:spChg chg="mod">
            <ac:chgData name="Jackie Lucas" userId="8dd7d526-cbc8-4cf2-9dd2-6c69b6084fd8" providerId="ADAL" clId="{AAB57D7E-986E-6146-B9DB-B0812835F31E}" dt="2023-12-03T23:49:52.060" v="14369"/>
            <ac:spMkLst>
              <pc:docMk/>
              <pc:sldMasterMk cId="345570232" sldId="2147483661"/>
              <pc:sldLayoutMk cId="2679330282" sldId="2147483671"/>
              <ac:spMk id="14" creationId="{C07D8733-2ABE-004F-9A20-2DFA7B01D0FA}"/>
            </ac:spMkLst>
          </pc:spChg>
          <pc:spChg chg="mod">
            <ac:chgData name="Jackie Lucas" userId="8dd7d526-cbc8-4cf2-9dd2-6c69b6084fd8" providerId="ADAL" clId="{AAB57D7E-986E-6146-B9DB-B0812835F31E}" dt="2023-12-03T23:49:52.060" v="14369"/>
            <ac:spMkLst>
              <pc:docMk/>
              <pc:sldMasterMk cId="345570232" sldId="2147483661"/>
              <pc:sldLayoutMk cId="2679330282" sldId="2147483671"/>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679330282" sldId="2147483671"/>
              <ac:spMk id="16" creationId="{0615DA54-EE08-4B48-9706-EAC68AF7364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050503868" sldId="2147483672"/>
          </pc:sldLayoutMkLst>
          <pc:spChg chg="mod">
            <ac:chgData name="Jackie Lucas" userId="8dd7d526-cbc8-4cf2-9dd2-6c69b6084fd8" providerId="ADAL" clId="{AAB57D7E-986E-6146-B9DB-B0812835F31E}" dt="2023-12-03T23:49:52.060" v="14369"/>
            <ac:spMkLst>
              <pc:docMk/>
              <pc:sldMasterMk cId="345570232" sldId="2147483661"/>
              <pc:sldLayoutMk cId="2050503868" sldId="2147483672"/>
              <ac:spMk id="2" creationId="{2752C9CF-CA7E-EE4E-A535-EDF1F0DB8F87}"/>
            </ac:spMkLst>
          </pc:spChg>
          <pc:spChg chg="mod">
            <ac:chgData name="Jackie Lucas" userId="8dd7d526-cbc8-4cf2-9dd2-6c69b6084fd8" providerId="ADAL" clId="{AAB57D7E-986E-6146-B9DB-B0812835F31E}" dt="2023-12-03T23:28:30.277" v="14091"/>
            <ac:spMkLst>
              <pc:docMk/>
              <pc:sldMasterMk cId="345570232" sldId="2147483661"/>
              <pc:sldLayoutMk cId="2050503868" sldId="2147483672"/>
              <ac:spMk id="9" creationId="{7E0C5006-E502-754E-A6DA-EC6951931B9D}"/>
            </ac:spMkLst>
          </pc:spChg>
          <pc:spChg chg="mod">
            <ac:chgData name="Jackie Lucas" userId="8dd7d526-cbc8-4cf2-9dd2-6c69b6084fd8" providerId="ADAL" clId="{AAB57D7E-986E-6146-B9DB-B0812835F31E}" dt="2023-12-03T23:49:52.060" v="14369"/>
            <ac:spMkLst>
              <pc:docMk/>
              <pc:sldMasterMk cId="345570232" sldId="2147483661"/>
              <pc:sldLayoutMk cId="2050503868" sldId="2147483672"/>
              <ac:spMk id="11" creationId="{5F2DCCF8-F706-4843-A240-D8DD9F338ACF}"/>
            </ac:spMkLst>
          </pc:spChg>
          <pc:spChg chg="mod">
            <ac:chgData name="Jackie Lucas" userId="8dd7d526-cbc8-4cf2-9dd2-6c69b6084fd8" providerId="ADAL" clId="{AAB57D7E-986E-6146-B9DB-B0812835F31E}" dt="2023-12-03T23:28:30.277" v="14091"/>
            <ac:spMkLst>
              <pc:docMk/>
              <pc:sldMasterMk cId="345570232" sldId="2147483661"/>
              <pc:sldLayoutMk cId="2050503868" sldId="2147483672"/>
              <ac:spMk id="12" creationId="{E5888EDF-9B4E-044A-8CB1-C2E5378327E8}"/>
            </ac:spMkLst>
          </pc:spChg>
          <pc:spChg chg="mod">
            <ac:chgData name="Jackie Lucas" userId="8dd7d526-cbc8-4cf2-9dd2-6c69b6084fd8" providerId="ADAL" clId="{AAB57D7E-986E-6146-B9DB-B0812835F31E}" dt="2023-12-03T23:49:52.060" v="14369"/>
            <ac:spMkLst>
              <pc:docMk/>
              <pc:sldMasterMk cId="345570232" sldId="2147483661"/>
              <pc:sldLayoutMk cId="2050503868" sldId="2147483672"/>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050503868" sldId="2147483672"/>
              <ac:spMk id="16" creationId="{7CC061BC-51B4-C342-83EB-933D44B1100B}"/>
            </ac:spMkLst>
          </pc:spChg>
          <pc:spChg chg="mod">
            <ac:chgData name="Jackie Lucas" userId="8dd7d526-cbc8-4cf2-9dd2-6c69b6084fd8" providerId="ADAL" clId="{AAB57D7E-986E-6146-B9DB-B0812835F31E}" dt="2023-12-03T23:49:52.060" v="14369"/>
            <ac:spMkLst>
              <pc:docMk/>
              <pc:sldMasterMk cId="345570232" sldId="2147483661"/>
              <pc:sldLayoutMk cId="2050503868" sldId="2147483672"/>
              <ac:spMk id="17" creationId="{905E27CF-79D9-3D4C-A896-27A714D5116B}"/>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929153204" sldId="2147483673"/>
          </pc:sldLayoutMkLst>
          <pc:spChg chg="mod">
            <ac:chgData name="Jackie Lucas" userId="8dd7d526-cbc8-4cf2-9dd2-6c69b6084fd8" providerId="ADAL" clId="{AAB57D7E-986E-6146-B9DB-B0812835F31E}" dt="2023-12-03T23:49:52.060" v="14369"/>
            <ac:spMkLst>
              <pc:docMk/>
              <pc:sldMasterMk cId="345570232" sldId="2147483661"/>
              <pc:sldLayoutMk cId="2929153204" sldId="2147483673"/>
              <ac:spMk id="2" creationId="{2752C9CF-CA7E-EE4E-A535-EDF1F0DB8F87}"/>
            </ac:spMkLst>
          </pc:spChg>
          <pc:spChg chg="mod">
            <ac:chgData name="Jackie Lucas" userId="8dd7d526-cbc8-4cf2-9dd2-6c69b6084fd8" providerId="ADAL" clId="{AAB57D7E-986E-6146-B9DB-B0812835F31E}" dt="2023-12-03T23:49:52.060" v="14369"/>
            <ac:spMkLst>
              <pc:docMk/>
              <pc:sldMasterMk cId="345570232" sldId="2147483661"/>
              <pc:sldLayoutMk cId="2929153204" sldId="2147483673"/>
              <ac:spMk id="3" creationId="{E4F73BCE-C90A-7D41-8D4E-51C9F628AA57}"/>
            </ac:spMkLst>
          </pc:spChg>
          <pc:spChg chg="mod">
            <ac:chgData name="Jackie Lucas" userId="8dd7d526-cbc8-4cf2-9dd2-6c69b6084fd8" providerId="ADAL" clId="{AAB57D7E-986E-6146-B9DB-B0812835F31E}" dt="2023-12-03T23:28:30.277" v="14091"/>
            <ac:spMkLst>
              <pc:docMk/>
              <pc:sldMasterMk cId="345570232" sldId="2147483661"/>
              <pc:sldLayoutMk cId="2929153204" sldId="2147483673"/>
              <ac:spMk id="9" creationId="{7E0C5006-E502-754E-A6DA-EC6951931B9D}"/>
            </ac:spMkLst>
          </pc:spChg>
          <pc:spChg chg="mod">
            <ac:chgData name="Jackie Lucas" userId="8dd7d526-cbc8-4cf2-9dd2-6c69b6084fd8" providerId="ADAL" clId="{AAB57D7E-986E-6146-B9DB-B0812835F31E}" dt="2023-12-03T23:49:52.060" v="14369"/>
            <ac:spMkLst>
              <pc:docMk/>
              <pc:sldMasterMk cId="345570232" sldId="2147483661"/>
              <pc:sldLayoutMk cId="2929153204" sldId="2147483673"/>
              <ac:spMk id="11" creationId="{5F2DCCF8-F706-4843-A240-D8DD9F338ACF}"/>
            </ac:spMkLst>
          </pc:spChg>
          <pc:spChg chg="mod">
            <ac:chgData name="Jackie Lucas" userId="8dd7d526-cbc8-4cf2-9dd2-6c69b6084fd8" providerId="ADAL" clId="{AAB57D7E-986E-6146-B9DB-B0812835F31E}" dt="2023-12-03T23:28:30.277" v="14091"/>
            <ac:spMkLst>
              <pc:docMk/>
              <pc:sldMasterMk cId="345570232" sldId="2147483661"/>
              <pc:sldLayoutMk cId="2929153204" sldId="2147483673"/>
              <ac:spMk id="12" creationId="{619D8C1D-FBD2-964C-AC5A-54B36DA7636B}"/>
            </ac:spMkLst>
          </pc:spChg>
          <pc:spChg chg="mod">
            <ac:chgData name="Jackie Lucas" userId="8dd7d526-cbc8-4cf2-9dd2-6c69b6084fd8" providerId="ADAL" clId="{AAB57D7E-986E-6146-B9DB-B0812835F31E}" dt="2023-12-03T23:49:52.060" v="14369"/>
            <ac:spMkLst>
              <pc:docMk/>
              <pc:sldMasterMk cId="345570232" sldId="2147483661"/>
              <pc:sldLayoutMk cId="2929153204" sldId="2147483673"/>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929153204" sldId="2147483673"/>
              <ac:spMk id="16" creationId="{CC60F02C-A714-3B4B-AED8-88BFC2F260C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155380825" sldId="2147483674"/>
          </pc:sldLayoutMkLst>
          <pc:spChg chg="mod">
            <ac:chgData name="Jackie Lucas" userId="8dd7d526-cbc8-4cf2-9dd2-6c69b6084fd8" providerId="ADAL" clId="{AAB57D7E-986E-6146-B9DB-B0812835F31E}" dt="2023-12-03T23:49:52.060" v="14369"/>
            <ac:spMkLst>
              <pc:docMk/>
              <pc:sldMasterMk cId="345570232" sldId="2147483661"/>
              <pc:sldLayoutMk cId="1155380825" sldId="2147483674"/>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1155380825" sldId="2147483674"/>
              <ac:spMk id="9" creationId="{2FECDA4E-ED8D-3841-8294-8023874554C3}"/>
            </ac:spMkLst>
          </pc:spChg>
          <pc:spChg chg="mod">
            <ac:chgData name="Jackie Lucas" userId="8dd7d526-cbc8-4cf2-9dd2-6c69b6084fd8" providerId="ADAL" clId="{AAB57D7E-986E-6146-B9DB-B0812835F31E}" dt="2023-12-03T23:49:52.060" v="14369"/>
            <ac:spMkLst>
              <pc:docMk/>
              <pc:sldMasterMk cId="345570232" sldId="2147483661"/>
              <pc:sldLayoutMk cId="1155380825" sldId="2147483674"/>
              <ac:spMk id="10" creationId="{CF6A63BA-37D6-9545-8FC3-D9E6AB0F9796}"/>
            </ac:spMkLst>
          </pc:spChg>
          <pc:spChg chg="mod">
            <ac:chgData name="Jackie Lucas" userId="8dd7d526-cbc8-4cf2-9dd2-6c69b6084fd8" providerId="ADAL" clId="{AAB57D7E-986E-6146-B9DB-B0812835F31E}" dt="2023-12-03T23:28:30.277" v="14091"/>
            <ac:spMkLst>
              <pc:docMk/>
              <pc:sldMasterMk cId="345570232" sldId="2147483661"/>
              <pc:sldLayoutMk cId="1155380825" sldId="2147483674"/>
              <ac:spMk id="11" creationId="{4C0300A8-7148-B54F-8EA9-1EBDDAF9519A}"/>
            </ac:spMkLst>
          </pc:spChg>
          <pc:spChg chg="mod">
            <ac:chgData name="Jackie Lucas" userId="8dd7d526-cbc8-4cf2-9dd2-6c69b6084fd8" providerId="ADAL" clId="{AAB57D7E-986E-6146-B9DB-B0812835F31E}" dt="2023-12-03T23:49:52.060" v="14369"/>
            <ac:spMkLst>
              <pc:docMk/>
              <pc:sldMasterMk cId="345570232" sldId="2147483661"/>
              <pc:sldLayoutMk cId="1155380825" sldId="2147483674"/>
              <ac:spMk id="12" creationId="{28367C75-B0FA-E14E-8B96-6A72197004E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694979903" sldId="2147483675"/>
          </pc:sldLayoutMkLst>
          <pc:spChg chg="mod">
            <ac:chgData name="Jackie Lucas" userId="8dd7d526-cbc8-4cf2-9dd2-6c69b6084fd8" providerId="ADAL" clId="{AAB57D7E-986E-6146-B9DB-B0812835F31E}" dt="2023-12-03T23:49:52.060" v="14369"/>
            <ac:spMkLst>
              <pc:docMk/>
              <pc:sldMasterMk cId="345570232" sldId="2147483661"/>
              <pc:sldLayoutMk cId="2694979903" sldId="2147483675"/>
              <ac:spMk id="2" creationId="{C4F81B50-890C-D341-BB8E-A1A2BBD86E0E}"/>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12" creationId="{28367C75-B0FA-E14E-8B96-6A72197004ED}"/>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28" creationId="{8124155C-38AB-5A41-AB82-8432CA9B4E15}"/>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31" creationId="{9FDBA8FD-EDF7-0E4F-B5AE-02FCA9554F68}"/>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32" creationId="{1172E28E-95EF-B14D-8379-6CEC6338DC6C}"/>
            </ac:spMkLst>
          </pc:spChg>
          <pc:spChg chg="mod">
            <ac:chgData name="Jackie Lucas" userId="8dd7d526-cbc8-4cf2-9dd2-6c69b6084fd8" providerId="ADAL" clId="{AAB57D7E-986E-6146-B9DB-B0812835F31E}" dt="2023-12-03T23:28:30.277" v="14091"/>
            <ac:spMkLst>
              <pc:docMk/>
              <pc:sldMasterMk cId="345570232" sldId="2147483661"/>
              <pc:sldLayoutMk cId="2694979903" sldId="2147483675"/>
              <ac:spMk id="35" creationId="{4251B904-3DD3-3D47-BBD7-1D4AFE49FA83}"/>
            </ac:spMkLst>
          </pc:spChg>
          <pc:spChg chg="mod">
            <ac:chgData name="Jackie Lucas" userId="8dd7d526-cbc8-4cf2-9dd2-6c69b6084fd8" providerId="ADAL" clId="{AAB57D7E-986E-6146-B9DB-B0812835F31E}" dt="2023-12-03T23:28:30.277" v="14091"/>
            <ac:spMkLst>
              <pc:docMk/>
              <pc:sldMasterMk cId="345570232" sldId="2147483661"/>
              <pc:sldLayoutMk cId="2694979903" sldId="2147483675"/>
              <ac:spMk id="36" creationId="{E000646E-66C1-D94F-AE64-70359E5E2329}"/>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37" creationId="{5787C890-07DB-804A-AFB7-B2E80B9FD63C}"/>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45" creationId="{CE431680-6095-D441-A226-AA5B988D4574}"/>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47" creationId="{1052741C-58F9-D248-B09C-AA80EA876080}"/>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48" creationId="{AB51CCFE-F3CB-8445-BED8-CD4E29E8F773}"/>
            </ac:spMkLst>
          </pc:spChg>
          <pc:spChg chg="mod">
            <ac:chgData name="Jackie Lucas" userId="8dd7d526-cbc8-4cf2-9dd2-6c69b6084fd8" providerId="ADAL" clId="{AAB57D7E-986E-6146-B9DB-B0812835F31E}" dt="2023-12-03T23:49:52.060" v="14369"/>
            <ac:spMkLst>
              <pc:docMk/>
              <pc:sldMasterMk cId="345570232" sldId="2147483661"/>
              <pc:sldLayoutMk cId="2694979903" sldId="2147483675"/>
              <ac:spMk id="49" creationId="{5D353E63-C46D-8C4A-8B81-BDA61A7A578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913483401" sldId="2147483676"/>
          </pc:sldLayoutMkLst>
          <pc:spChg chg="mod">
            <ac:chgData name="Jackie Lucas" userId="8dd7d526-cbc8-4cf2-9dd2-6c69b6084fd8" providerId="ADAL" clId="{AAB57D7E-986E-6146-B9DB-B0812835F31E}" dt="2023-12-03T23:49:52.060" v="14369"/>
            <ac:spMkLst>
              <pc:docMk/>
              <pc:sldMasterMk cId="345570232" sldId="2147483661"/>
              <pc:sldLayoutMk cId="3913483401" sldId="2147483676"/>
              <ac:spMk id="12" creationId="{28367C75-B0FA-E14E-8B96-6A72197004ED}"/>
            </ac:spMkLst>
          </pc:spChg>
          <pc:spChg chg="mod">
            <ac:chgData name="Jackie Lucas" userId="8dd7d526-cbc8-4cf2-9dd2-6c69b6084fd8" providerId="ADAL" clId="{AAB57D7E-986E-6146-B9DB-B0812835F31E}" dt="2023-12-03T23:28:30.277" v="14091"/>
            <ac:spMkLst>
              <pc:docMk/>
              <pc:sldMasterMk cId="345570232" sldId="2147483661"/>
              <pc:sldLayoutMk cId="3913483401" sldId="2147483676"/>
              <ac:spMk id="35" creationId="{4251B904-3DD3-3D47-BBD7-1D4AFE49FA83}"/>
            </ac:spMkLst>
          </pc:spChg>
          <pc:spChg chg="mod">
            <ac:chgData name="Jackie Lucas" userId="8dd7d526-cbc8-4cf2-9dd2-6c69b6084fd8" providerId="ADAL" clId="{AAB57D7E-986E-6146-B9DB-B0812835F31E}" dt="2023-12-03T23:28:30.277" v="14091"/>
            <ac:spMkLst>
              <pc:docMk/>
              <pc:sldMasterMk cId="345570232" sldId="2147483661"/>
              <pc:sldLayoutMk cId="3913483401" sldId="2147483676"/>
              <ac:spMk id="36" creationId="{E000646E-66C1-D94F-AE64-70359E5E2329}"/>
            </ac:spMkLst>
          </pc:spChg>
          <pc:spChg chg="mod">
            <ac:chgData name="Jackie Lucas" userId="8dd7d526-cbc8-4cf2-9dd2-6c69b6084fd8" providerId="ADAL" clId="{AAB57D7E-986E-6146-B9DB-B0812835F31E}" dt="2023-12-03T23:49:52.060" v="14369"/>
            <ac:spMkLst>
              <pc:docMk/>
              <pc:sldMasterMk cId="345570232" sldId="2147483661"/>
              <pc:sldLayoutMk cId="3913483401" sldId="2147483676"/>
              <ac:spMk id="37" creationId="{5787C890-07DB-804A-AFB7-B2E80B9FD63C}"/>
            </ac:spMkLst>
          </pc:spChg>
          <pc:spChg chg="mod">
            <ac:chgData name="Jackie Lucas" userId="8dd7d526-cbc8-4cf2-9dd2-6c69b6084fd8" providerId="ADAL" clId="{AAB57D7E-986E-6146-B9DB-B0812835F31E}" dt="2023-12-03T23:49:52.060" v="14369"/>
            <ac:spMkLst>
              <pc:docMk/>
              <pc:sldMasterMk cId="345570232" sldId="2147483661"/>
              <pc:sldLayoutMk cId="3913483401" sldId="2147483676"/>
              <ac:spMk id="40" creationId="{095AB2F3-0482-8C43-80CB-F8D7A06571B7}"/>
            </ac:spMkLst>
          </pc:spChg>
          <pc:spChg chg="mod">
            <ac:chgData name="Jackie Lucas" userId="8dd7d526-cbc8-4cf2-9dd2-6c69b6084fd8" providerId="ADAL" clId="{AAB57D7E-986E-6146-B9DB-B0812835F31E}" dt="2023-12-03T23:49:52.060" v="14369"/>
            <ac:spMkLst>
              <pc:docMk/>
              <pc:sldMasterMk cId="345570232" sldId="2147483661"/>
              <pc:sldLayoutMk cId="3913483401" sldId="2147483676"/>
              <ac:spMk id="41" creationId="{6B0638D2-D372-2D47-A8BD-45621101F459}"/>
            </ac:spMkLst>
          </pc:spChg>
          <pc:spChg chg="mod">
            <ac:chgData name="Jackie Lucas" userId="8dd7d526-cbc8-4cf2-9dd2-6c69b6084fd8" providerId="ADAL" clId="{AAB57D7E-986E-6146-B9DB-B0812835F31E}" dt="2023-12-03T23:49:52.060" v="14369"/>
            <ac:spMkLst>
              <pc:docMk/>
              <pc:sldMasterMk cId="345570232" sldId="2147483661"/>
              <pc:sldLayoutMk cId="3913483401" sldId="2147483676"/>
              <ac:spMk id="42" creationId="{D9E25226-C82C-974A-BC69-E688F97B47B4}"/>
            </ac:spMkLst>
          </pc:spChg>
          <pc:spChg chg="mod">
            <ac:chgData name="Jackie Lucas" userId="8dd7d526-cbc8-4cf2-9dd2-6c69b6084fd8" providerId="ADAL" clId="{AAB57D7E-986E-6146-B9DB-B0812835F31E}" dt="2023-12-03T23:49:52.060" v="14369"/>
            <ac:spMkLst>
              <pc:docMk/>
              <pc:sldMasterMk cId="345570232" sldId="2147483661"/>
              <pc:sldLayoutMk cId="3913483401" sldId="2147483676"/>
              <ac:spMk id="43" creationId="{3223FB71-7C3A-0F40-87E5-EF038366929D}"/>
            </ac:spMkLst>
          </pc:spChg>
          <pc:spChg chg="mod">
            <ac:chgData name="Jackie Lucas" userId="8dd7d526-cbc8-4cf2-9dd2-6c69b6084fd8" providerId="ADAL" clId="{AAB57D7E-986E-6146-B9DB-B0812835F31E}" dt="2023-12-03T23:49:52.060" v="14369"/>
            <ac:spMkLst>
              <pc:docMk/>
              <pc:sldMasterMk cId="345570232" sldId="2147483661"/>
              <pc:sldLayoutMk cId="3913483401" sldId="2147483676"/>
              <ac:spMk id="44" creationId="{3C2F76B9-CB26-474C-A886-0CFC76EDD0A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979552833" sldId="2147483677"/>
          </pc:sldLayoutMkLst>
          <pc:spChg chg="mod">
            <ac:chgData name="Jackie Lucas" userId="8dd7d526-cbc8-4cf2-9dd2-6c69b6084fd8" providerId="ADAL" clId="{AAB57D7E-986E-6146-B9DB-B0812835F31E}" dt="2023-12-03T23:49:52.060" v="14369"/>
            <ac:spMkLst>
              <pc:docMk/>
              <pc:sldMasterMk cId="345570232" sldId="2147483661"/>
              <pc:sldLayoutMk cId="3979552833" sldId="2147483677"/>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3979552833" sldId="2147483677"/>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979552833" sldId="2147483677"/>
              <ac:spMk id="9" creationId="{2FECDA4E-ED8D-3841-8294-8023874554C3}"/>
            </ac:spMkLst>
          </pc:spChg>
          <pc:spChg chg="mod">
            <ac:chgData name="Jackie Lucas" userId="8dd7d526-cbc8-4cf2-9dd2-6c69b6084fd8" providerId="ADAL" clId="{AAB57D7E-986E-6146-B9DB-B0812835F31E}" dt="2023-12-03T23:49:52.060" v="14369"/>
            <ac:spMkLst>
              <pc:docMk/>
              <pc:sldMasterMk cId="345570232" sldId="2147483661"/>
              <pc:sldLayoutMk cId="3979552833" sldId="2147483677"/>
              <ac:spMk id="12" creationId="{28367C75-B0FA-E14E-8B96-6A72197004ED}"/>
            </ac:spMkLst>
          </pc:spChg>
          <pc:spChg chg="mod">
            <ac:chgData name="Jackie Lucas" userId="8dd7d526-cbc8-4cf2-9dd2-6c69b6084fd8" providerId="ADAL" clId="{AAB57D7E-986E-6146-B9DB-B0812835F31E}" dt="2023-12-03T23:49:52.060" v="14369"/>
            <ac:spMkLst>
              <pc:docMk/>
              <pc:sldMasterMk cId="345570232" sldId="2147483661"/>
              <pc:sldLayoutMk cId="3979552833" sldId="2147483677"/>
              <ac:spMk id="13" creationId="{044A07E0-D92F-8040-9AFA-DEC2FCF49F8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700504850" sldId="2147483678"/>
          </pc:sldLayoutMkLst>
          <pc:spChg chg="mod">
            <ac:chgData name="Jackie Lucas" userId="8dd7d526-cbc8-4cf2-9dd2-6c69b6084fd8" providerId="ADAL" clId="{AAB57D7E-986E-6146-B9DB-B0812835F31E}" dt="2023-12-03T23:28:30.277" v="14091"/>
            <ac:spMkLst>
              <pc:docMk/>
              <pc:sldMasterMk cId="345570232" sldId="2147483661"/>
              <pc:sldLayoutMk cId="700504850" sldId="2147483678"/>
              <ac:spMk id="7" creationId="{74D54A67-ADE7-4848-B4B1-EF9D93A86D25}"/>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10" creationId="{0DFCB572-6CF0-7248-8DA7-980A1E1637D1}"/>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12" creationId="{E6BF83E7-0C40-A147-9C15-A725BA6AFCEE}"/>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13" creationId="{0E1DC8FC-B35E-6F4C-8442-07EFDE380BA3}"/>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14" creationId="{F665445E-1A5A-9C44-B5C0-3B09BD21A5FD}"/>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15" creationId="{78A57BB7-F02C-D240-A722-60A42E756FB6}"/>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16" creationId="{650CDA56-AA0E-0B4F-9B2B-E90AD8AC929B}"/>
            </ac:spMkLst>
          </pc:spChg>
          <pc:spChg chg="mod">
            <ac:chgData name="Jackie Lucas" userId="8dd7d526-cbc8-4cf2-9dd2-6c69b6084fd8" providerId="ADAL" clId="{AAB57D7E-986E-6146-B9DB-B0812835F31E}" dt="2023-12-03T23:28:30.277" v="14091"/>
            <ac:spMkLst>
              <pc:docMk/>
              <pc:sldMasterMk cId="345570232" sldId="2147483661"/>
              <pc:sldLayoutMk cId="700504850" sldId="2147483678"/>
              <ac:spMk id="20" creationId="{B2417497-8043-3146-8BCD-455C38DD39B8}"/>
            </ac:spMkLst>
          </pc:spChg>
          <pc:spChg chg="mod">
            <ac:chgData name="Jackie Lucas" userId="8dd7d526-cbc8-4cf2-9dd2-6c69b6084fd8" providerId="ADAL" clId="{AAB57D7E-986E-6146-B9DB-B0812835F31E}" dt="2023-12-03T23:49:52.060" v="14369"/>
            <ac:spMkLst>
              <pc:docMk/>
              <pc:sldMasterMk cId="345570232" sldId="2147483661"/>
              <pc:sldLayoutMk cId="700504850" sldId="2147483678"/>
              <ac:spMk id="37" creationId="{3912D466-75DF-5045-8027-60B5404FC8B5}"/>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223760915" sldId="2147483679"/>
          </pc:sldLayoutMkLst>
          <pc:spChg chg="mod">
            <ac:chgData name="Jackie Lucas" userId="8dd7d526-cbc8-4cf2-9dd2-6c69b6084fd8" providerId="ADAL" clId="{AAB57D7E-986E-6146-B9DB-B0812835F31E}" dt="2023-12-03T23:28:30.277" v="14091"/>
            <ac:spMkLst>
              <pc:docMk/>
              <pc:sldMasterMk cId="345570232" sldId="2147483661"/>
              <pc:sldLayoutMk cId="1223760915" sldId="2147483679"/>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223760915" sldId="2147483679"/>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1223760915" sldId="2147483679"/>
              <ac:spMk id="11" creationId="{45AC4D06-672B-C141-8A97-C3B4A52C9276}"/>
            </ac:spMkLst>
          </pc:spChg>
          <pc:spChg chg="mod">
            <ac:chgData name="Jackie Lucas" userId="8dd7d526-cbc8-4cf2-9dd2-6c69b6084fd8" providerId="ADAL" clId="{AAB57D7E-986E-6146-B9DB-B0812835F31E}" dt="2023-12-03T23:28:30.277" v="14091"/>
            <ac:spMkLst>
              <pc:docMk/>
              <pc:sldMasterMk cId="345570232" sldId="2147483661"/>
              <pc:sldLayoutMk cId="1223760915" sldId="2147483679"/>
              <ac:spMk id="14" creationId="{5FD9B2CD-986C-C74E-BEA4-C52C3E3FA57E}"/>
            </ac:spMkLst>
          </pc:spChg>
          <pc:spChg chg="mod">
            <ac:chgData name="Jackie Lucas" userId="8dd7d526-cbc8-4cf2-9dd2-6c69b6084fd8" providerId="ADAL" clId="{AAB57D7E-986E-6146-B9DB-B0812835F31E}" dt="2023-12-03T23:49:52.060" v="14369"/>
            <ac:spMkLst>
              <pc:docMk/>
              <pc:sldMasterMk cId="345570232" sldId="2147483661"/>
              <pc:sldLayoutMk cId="1223760915" sldId="2147483679"/>
              <ac:spMk id="15" creationId="{D9199640-3D5A-594D-8AF5-6629D9B56A0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108769170" sldId="2147483680"/>
          </pc:sldLayoutMkLst>
          <pc:spChg chg="mod">
            <ac:chgData name="Jackie Lucas" userId="8dd7d526-cbc8-4cf2-9dd2-6c69b6084fd8" providerId="ADAL" clId="{AAB57D7E-986E-6146-B9DB-B0812835F31E}" dt="2023-12-03T23:49:52.060" v="14369"/>
            <ac:spMkLst>
              <pc:docMk/>
              <pc:sldMasterMk cId="345570232" sldId="2147483661"/>
              <pc:sldLayoutMk cId="2108769170" sldId="2147483680"/>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108769170" sldId="2147483680"/>
              <ac:spMk id="11" creationId="{E1DFEAF5-27FC-644F-8B82-2A210DF549F9}"/>
            </ac:spMkLst>
          </pc:spChg>
          <pc:spChg chg="mod">
            <ac:chgData name="Jackie Lucas" userId="8dd7d526-cbc8-4cf2-9dd2-6c69b6084fd8" providerId="ADAL" clId="{AAB57D7E-986E-6146-B9DB-B0812835F31E}" dt="2023-12-03T23:28:30.277" v="14091"/>
            <ac:spMkLst>
              <pc:docMk/>
              <pc:sldMasterMk cId="345570232" sldId="2147483661"/>
              <pc:sldLayoutMk cId="2108769170" sldId="2147483680"/>
              <ac:spMk id="12" creationId="{404414C0-920C-C441-A711-36AE67BAB78F}"/>
            </ac:spMkLst>
          </pc:spChg>
          <pc:spChg chg="mod">
            <ac:chgData name="Jackie Lucas" userId="8dd7d526-cbc8-4cf2-9dd2-6c69b6084fd8" providerId="ADAL" clId="{AAB57D7E-986E-6146-B9DB-B0812835F31E}" dt="2023-12-03T23:28:30.277" v="14091"/>
            <ac:spMkLst>
              <pc:docMk/>
              <pc:sldMasterMk cId="345570232" sldId="2147483661"/>
              <pc:sldLayoutMk cId="2108769170" sldId="2147483680"/>
              <ac:spMk id="14" creationId="{2CAC81F1-AFDF-DB45-ABE3-9D90C17CF377}"/>
            </ac:spMkLst>
          </pc:spChg>
          <pc:spChg chg="mod">
            <ac:chgData name="Jackie Lucas" userId="8dd7d526-cbc8-4cf2-9dd2-6c69b6084fd8" providerId="ADAL" clId="{AAB57D7E-986E-6146-B9DB-B0812835F31E}" dt="2023-12-03T23:49:52.060" v="14369"/>
            <ac:spMkLst>
              <pc:docMk/>
              <pc:sldMasterMk cId="345570232" sldId="2147483661"/>
              <pc:sldLayoutMk cId="2108769170" sldId="2147483680"/>
              <ac:spMk id="15" creationId="{CFDED162-F527-F24D-B172-9257B88BEAB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568532604" sldId="2147483681"/>
          </pc:sldLayoutMkLst>
          <pc:spChg chg="mod">
            <ac:chgData name="Jackie Lucas" userId="8dd7d526-cbc8-4cf2-9dd2-6c69b6084fd8" providerId="ADAL" clId="{AAB57D7E-986E-6146-B9DB-B0812835F31E}" dt="2023-12-03T23:49:52.060" v="14369"/>
            <ac:spMkLst>
              <pc:docMk/>
              <pc:sldMasterMk cId="345570232" sldId="2147483661"/>
              <pc:sldLayoutMk cId="568532604" sldId="2147483681"/>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568532604" sldId="2147483681"/>
              <ac:spMk id="11" creationId="{7E9D2DF5-488B-FC42-AC03-29494E290002}"/>
            </ac:spMkLst>
          </pc:spChg>
          <pc:spChg chg="mod">
            <ac:chgData name="Jackie Lucas" userId="8dd7d526-cbc8-4cf2-9dd2-6c69b6084fd8" providerId="ADAL" clId="{AAB57D7E-986E-6146-B9DB-B0812835F31E}" dt="2023-12-03T23:28:30.277" v="14091"/>
            <ac:spMkLst>
              <pc:docMk/>
              <pc:sldMasterMk cId="345570232" sldId="2147483661"/>
              <pc:sldLayoutMk cId="568532604" sldId="2147483681"/>
              <ac:spMk id="12" creationId="{1610ACCB-E26F-B844-9299-F5CEE4524290}"/>
            </ac:spMkLst>
          </pc:spChg>
          <pc:spChg chg="mod">
            <ac:chgData name="Jackie Lucas" userId="8dd7d526-cbc8-4cf2-9dd2-6c69b6084fd8" providerId="ADAL" clId="{AAB57D7E-986E-6146-B9DB-B0812835F31E}" dt="2023-12-03T23:28:30.277" v="14091"/>
            <ac:spMkLst>
              <pc:docMk/>
              <pc:sldMasterMk cId="345570232" sldId="2147483661"/>
              <pc:sldLayoutMk cId="568532604" sldId="2147483681"/>
              <ac:spMk id="14" creationId="{F266ABB8-42DF-A24F-A3E6-1BBE591DEFCA}"/>
            </ac:spMkLst>
          </pc:spChg>
          <pc:spChg chg="mod">
            <ac:chgData name="Jackie Lucas" userId="8dd7d526-cbc8-4cf2-9dd2-6c69b6084fd8" providerId="ADAL" clId="{AAB57D7E-986E-6146-B9DB-B0812835F31E}" dt="2023-12-03T23:49:52.060" v="14369"/>
            <ac:spMkLst>
              <pc:docMk/>
              <pc:sldMasterMk cId="345570232" sldId="2147483661"/>
              <pc:sldLayoutMk cId="568532604" sldId="2147483681"/>
              <ac:spMk id="15" creationId="{61C8980D-2AFC-7C44-A441-527EE0C74FC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4291322655" sldId="2147483682"/>
          </pc:sldLayoutMkLst>
          <pc:spChg chg="mod">
            <ac:chgData name="Jackie Lucas" userId="8dd7d526-cbc8-4cf2-9dd2-6c69b6084fd8" providerId="ADAL" clId="{AAB57D7E-986E-6146-B9DB-B0812835F31E}" dt="2023-12-03T23:49:52.060" v="14369"/>
            <ac:spMkLst>
              <pc:docMk/>
              <pc:sldMasterMk cId="345570232" sldId="2147483661"/>
              <pc:sldLayoutMk cId="4291322655" sldId="2147483682"/>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4291322655" sldId="2147483682"/>
              <ac:spMk id="10" creationId="{71598637-B2C5-774C-A193-D0351CE18180}"/>
            </ac:spMkLst>
          </pc:spChg>
          <pc:spChg chg="mod">
            <ac:chgData name="Jackie Lucas" userId="8dd7d526-cbc8-4cf2-9dd2-6c69b6084fd8" providerId="ADAL" clId="{AAB57D7E-986E-6146-B9DB-B0812835F31E}" dt="2023-12-03T23:49:52.060" v="14369"/>
            <ac:spMkLst>
              <pc:docMk/>
              <pc:sldMasterMk cId="345570232" sldId="2147483661"/>
              <pc:sldLayoutMk cId="4291322655" sldId="2147483682"/>
              <ac:spMk id="12" creationId="{B2317B35-9189-AD44-8A30-812BD86BBF90}"/>
            </ac:spMkLst>
          </pc:spChg>
          <pc:spChg chg="mod">
            <ac:chgData name="Jackie Lucas" userId="8dd7d526-cbc8-4cf2-9dd2-6c69b6084fd8" providerId="ADAL" clId="{AAB57D7E-986E-6146-B9DB-B0812835F31E}" dt="2023-12-03T23:28:30.277" v="14091"/>
            <ac:spMkLst>
              <pc:docMk/>
              <pc:sldMasterMk cId="345570232" sldId="2147483661"/>
              <pc:sldLayoutMk cId="4291322655" sldId="2147483682"/>
              <ac:spMk id="13" creationId="{FEAD0AD2-D600-E343-9AC9-6A6BC31AF791}"/>
            </ac:spMkLst>
          </pc:spChg>
          <pc:spChg chg="mod">
            <ac:chgData name="Jackie Lucas" userId="8dd7d526-cbc8-4cf2-9dd2-6c69b6084fd8" providerId="ADAL" clId="{AAB57D7E-986E-6146-B9DB-B0812835F31E}" dt="2023-12-03T23:49:52.060" v="14369"/>
            <ac:spMkLst>
              <pc:docMk/>
              <pc:sldMasterMk cId="345570232" sldId="2147483661"/>
              <pc:sldLayoutMk cId="4291322655" sldId="2147483682"/>
              <ac:spMk id="14" creationId="{38EC7AE7-CD78-E04C-BA8F-17B4BCAA5513}"/>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831794555" sldId="2147483683"/>
          </pc:sldLayoutMkLst>
          <pc:spChg chg="mod">
            <ac:chgData name="Jackie Lucas" userId="8dd7d526-cbc8-4cf2-9dd2-6c69b6084fd8" providerId="ADAL" clId="{AAB57D7E-986E-6146-B9DB-B0812835F31E}" dt="2023-12-03T23:49:52.060" v="14369"/>
            <ac:spMkLst>
              <pc:docMk/>
              <pc:sldMasterMk cId="345570232" sldId="2147483661"/>
              <pc:sldLayoutMk cId="2831794555" sldId="2147483683"/>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831794555" sldId="2147483683"/>
              <ac:spMk id="11" creationId="{F6200F6B-F491-2149-AA3D-A4E946F63025}"/>
            </ac:spMkLst>
          </pc:spChg>
          <pc:spChg chg="mod">
            <ac:chgData name="Jackie Lucas" userId="8dd7d526-cbc8-4cf2-9dd2-6c69b6084fd8" providerId="ADAL" clId="{AAB57D7E-986E-6146-B9DB-B0812835F31E}" dt="2023-12-03T23:28:30.277" v="14091"/>
            <ac:spMkLst>
              <pc:docMk/>
              <pc:sldMasterMk cId="345570232" sldId="2147483661"/>
              <pc:sldLayoutMk cId="2831794555" sldId="2147483683"/>
              <ac:spMk id="12" creationId="{B29D3B0F-3338-374F-A425-3BAA5F4284C7}"/>
            </ac:spMkLst>
          </pc:spChg>
          <pc:spChg chg="mod">
            <ac:chgData name="Jackie Lucas" userId="8dd7d526-cbc8-4cf2-9dd2-6c69b6084fd8" providerId="ADAL" clId="{AAB57D7E-986E-6146-B9DB-B0812835F31E}" dt="2023-12-03T23:28:30.277" v="14091"/>
            <ac:spMkLst>
              <pc:docMk/>
              <pc:sldMasterMk cId="345570232" sldId="2147483661"/>
              <pc:sldLayoutMk cId="2831794555" sldId="2147483683"/>
              <ac:spMk id="14" creationId="{3FEFE0BB-CC49-DF48-A71F-5FCFAA46C250}"/>
            </ac:spMkLst>
          </pc:spChg>
          <pc:spChg chg="mod">
            <ac:chgData name="Jackie Lucas" userId="8dd7d526-cbc8-4cf2-9dd2-6c69b6084fd8" providerId="ADAL" clId="{AAB57D7E-986E-6146-B9DB-B0812835F31E}" dt="2023-12-03T23:49:52.060" v="14369"/>
            <ac:spMkLst>
              <pc:docMk/>
              <pc:sldMasterMk cId="345570232" sldId="2147483661"/>
              <pc:sldLayoutMk cId="2831794555" sldId="2147483683"/>
              <ac:spMk id="15" creationId="{94F82380-839B-0A4D-BA2F-993957356A25}"/>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758926241" sldId="2147483684"/>
          </pc:sldLayoutMkLst>
          <pc:spChg chg="mod">
            <ac:chgData name="Jackie Lucas" userId="8dd7d526-cbc8-4cf2-9dd2-6c69b6084fd8" providerId="ADAL" clId="{AAB57D7E-986E-6146-B9DB-B0812835F31E}" dt="2023-12-03T23:49:52.060" v="14369"/>
            <ac:spMkLst>
              <pc:docMk/>
              <pc:sldMasterMk cId="345570232" sldId="2147483661"/>
              <pc:sldLayoutMk cId="758926241" sldId="2147483684"/>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758926241" sldId="2147483684"/>
              <ac:spMk id="11" creationId="{294F2A34-1037-8846-A5DD-F9F857EDB289}"/>
            </ac:spMkLst>
          </pc:spChg>
          <pc:spChg chg="mod">
            <ac:chgData name="Jackie Lucas" userId="8dd7d526-cbc8-4cf2-9dd2-6c69b6084fd8" providerId="ADAL" clId="{AAB57D7E-986E-6146-B9DB-B0812835F31E}" dt="2023-12-03T23:28:30.277" v="14091"/>
            <ac:spMkLst>
              <pc:docMk/>
              <pc:sldMasterMk cId="345570232" sldId="2147483661"/>
              <pc:sldLayoutMk cId="758926241" sldId="2147483684"/>
              <ac:spMk id="12" creationId="{AA3802EB-A85D-D143-9B0E-8166A05AB8B2}"/>
            </ac:spMkLst>
          </pc:spChg>
          <pc:spChg chg="mod">
            <ac:chgData name="Jackie Lucas" userId="8dd7d526-cbc8-4cf2-9dd2-6c69b6084fd8" providerId="ADAL" clId="{AAB57D7E-986E-6146-B9DB-B0812835F31E}" dt="2023-12-03T23:28:30.277" v="14091"/>
            <ac:spMkLst>
              <pc:docMk/>
              <pc:sldMasterMk cId="345570232" sldId="2147483661"/>
              <pc:sldLayoutMk cId="758926241" sldId="2147483684"/>
              <ac:spMk id="13" creationId="{A51380D2-F93F-A948-81D0-D12F3D6C6DC2}"/>
            </ac:spMkLst>
          </pc:spChg>
          <pc:spChg chg="mod">
            <ac:chgData name="Jackie Lucas" userId="8dd7d526-cbc8-4cf2-9dd2-6c69b6084fd8" providerId="ADAL" clId="{AAB57D7E-986E-6146-B9DB-B0812835F31E}" dt="2023-12-03T23:49:52.060" v="14369"/>
            <ac:spMkLst>
              <pc:docMk/>
              <pc:sldMasterMk cId="345570232" sldId="2147483661"/>
              <pc:sldLayoutMk cId="758926241" sldId="2147483684"/>
              <ac:spMk id="14" creationId="{59CA9791-C17C-684B-BB32-F0EC10284B23}"/>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941931752" sldId="2147483685"/>
          </pc:sldLayoutMkLst>
          <pc:spChg chg="mod">
            <ac:chgData name="Jackie Lucas" userId="8dd7d526-cbc8-4cf2-9dd2-6c69b6084fd8" providerId="ADAL" clId="{AAB57D7E-986E-6146-B9DB-B0812835F31E}" dt="2023-12-03T23:49:52.060" v="14369"/>
            <ac:spMkLst>
              <pc:docMk/>
              <pc:sldMasterMk cId="345570232" sldId="2147483661"/>
              <pc:sldLayoutMk cId="3941931752" sldId="2147483685"/>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3941931752" sldId="2147483685"/>
              <ac:spMk id="11" creationId="{11008407-E12C-1342-BEE0-DDA0280A9B57}"/>
            </ac:spMkLst>
          </pc:spChg>
          <pc:spChg chg="mod">
            <ac:chgData name="Jackie Lucas" userId="8dd7d526-cbc8-4cf2-9dd2-6c69b6084fd8" providerId="ADAL" clId="{AAB57D7E-986E-6146-B9DB-B0812835F31E}" dt="2023-12-03T23:28:30.277" v="14091"/>
            <ac:spMkLst>
              <pc:docMk/>
              <pc:sldMasterMk cId="345570232" sldId="2147483661"/>
              <pc:sldLayoutMk cId="3941931752" sldId="2147483685"/>
              <ac:spMk id="12" creationId="{D9DCB31E-443C-AD45-8135-9A0534ED9C89}"/>
            </ac:spMkLst>
          </pc:spChg>
          <pc:spChg chg="mod">
            <ac:chgData name="Jackie Lucas" userId="8dd7d526-cbc8-4cf2-9dd2-6c69b6084fd8" providerId="ADAL" clId="{AAB57D7E-986E-6146-B9DB-B0812835F31E}" dt="2023-12-03T23:28:30.277" v="14091"/>
            <ac:spMkLst>
              <pc:docMk/>
              <pc:sldMasterMk cId="345570232" sldId="2147483661"/>
              <pc:sldLayoutMk cId="3941931752" sldId="2147483685"/>
              <ac:spMk id="13" creationId="{6648C37A-0A12-E549-84E9-74A00DEA8589}"/>
            </ac:spMkLst>
          </pc:spChg>
          <pc:spChg chg="mod">
            <ac:chgData name="Jackie Lucas" userId="8dd7d526-cbc8-4cf2-9dd2-6c69b6084fd8" providerId="ADAL" clId="{AAB57D7E-986E-6146-B9DB-B0812835F31E}" dt="2023-12-03T23:49:52.060" v="14369"/>
            <ac:spMkLst>
              <pc:docMk/>
              <pc:sldMasterMk cId="345570232" sldId="2147483661"/>
              <pc:sldLayoutMk cId="3941931752" sldId="2147483685"/>
              <ac:spMk id="14" creationId="{8CA34A27-401E-F444-B90D-B4E2356CA355}"/>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751454968" sldId="2147483686"/>
          </pc:sldLayoutMkLst>
          <pc:spChg chg="mod">
            <ac:chgData name="Jackie Lucas" userId="8dd7d526-cbc8-4cf2-9dd2-6c69b6084fd8" providerId="ADAL" clId="{AAB57D7E-986E-6146-B9DB-B0812835F31E}" dt="2023-12-03T23:49:52.060" v="14369"/>
            <ac:spMkLst>
              <pc:docMk/>
              <pc:sldMasterMk cId="345570232" sldId="2147483661"/>
              <pc:sldLayoutMk cId="1751454968" sldId="2147483686"/>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1751454968" sldId="2147483686"/>
              <ac:spMk id="11" creationId="{1882E914-C10F-FC45-A554-74EA9FF9098E}"/>
            </ac:spMkLst>
          </pc:spChg>
          <pc:spChg chg="mod">
            <ac:chgData name="Jackie Lucas" userId="8dd7d526-cbc8-4cf2-9dd2-6c69b6084fd8" providerId="ADAL" clId="{AAB57D7E-986E-6146-B9DB-B0812835F31E}" dt="2023-12-03T23:28:30.277" v="14091"/>
            <ac:spMkLst>
              <pc:docMk/>
              <pc:sldMasterMk cId="345570232" sldId="2147483661"/>
              <pc:sldLayoutMk cId="1751454968" sldId="2147483686"/>
              <ac:spMk id="12" creationId="{AA2D2062-01C2-F84B-9C41-0119C04BAA4F}"/>
            </ac:spMkLst>
          </pc:spChg>
          <pc:spChg chg="mod">
            <ac:chgData name="Jackie Lucas" userId="8dd7d526-cbc8-4cf2-9dd2-6c69b6084fd8" providerId="ADAL" clId="{AAB57D7E-986E-6146-B9DB-B0812835F31E}" dt="2023-12-03T23:49:52.060" v="14369"/>
            <ac:spMkLst>
              <pc:docMk/>
              <pc:sldMasterMk cId="345570232" sldId="2147483661"/>
              <pc:sldLayoutMk cId="1751454968" sldId="2147483686"/>
              <ac:spMk id="13" creationId="{95286349-2DD9-4A4B-88A0-FB8B650414D3}"/>
            </ac:spMkLst>
          </pc:spChg>
          <pc:spChg chg="mod">
            <ac:chgData name="Jackie Lucas" userId="8dd7d526-cbc8-4cf2-9dd2-6c69b6084fd8" providerId="ADAL" clId="{AAB57D7E-986E-6146-B9DB-B0812835F31E}" dt="2023-12-03T23:28:30.277" v="14091"/>
            <ac:spMkLst>
              <pc:docMk/>
              <pc:sldMasterMk cId="345570232" sldId="2147483661"/>
              <pc:sldLayoutMk cId="1751454968" sldId="2147483686"/>
              <ac:spMk id="21" creationId="{41B9B1FD-5157-A345-B3E0-98B44477386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53187609" sldId="2147483687"/>
          </pc:sldLayoutMkLst>
          <pc:spChg chg="mod">
            <ac:chgData name="Jackie Lucas" userId="8dd7d526-cbc8-4cf2-9dd2-6c69b6084fd8" providerId="ADAL" clId="{AAB57D7E-986E-6146-B9DB-B0812835F31E}" dt="2023-12-03T23:49:52.060" v="14369"/>
            <ac:spMkLst>
              <pc:docMk/>
              <pc:sldMasterMk cId="345570232" sldId="2147483661"/>
              <pc:sldLayoutMk cId="3353187609" sldId="2147483687"/>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3353187609" sldId="2147483687"/>
              <ac:spMk id="11" creationId="{E23153C5-F61E-4F43-A9EC-E18CAFDCD03C}"/>
            </ac:spMkLst>
          </pc:spChg>
          <pc:spChg chg="mod">
            <ac:chgData name="Jackie Lucas" userId="8dd7d526-cbc8-4cf2-9dd2-6c69b6084fd8" providerId="ADAL" clId="{AAB57D7E-986E-6146-B9DB-B0812835F31E}" dt="2023-12-03T23:28:30.277" v="14091"/>
            <ac:spMkLst>
              <pc:docMk/>
              <pc:sldMasterMk cId="345570232" sldId="2147483661"/>
              <pc:sldLayoutMk cId="3353187609" sldId="2147483687"/>
              <ac:spMk id="12" creationId="{C0B36344-0406-F047-8268-D71CCF4E94FC}"/>
            </ac:spMkLst>
          </pc:spChg>
          <pc:spChg chg="mod">
            <ac:chgData name="Jackie Lucas" userId="8dd7d526-cbc8-4cf2-9dd2-6c69b6084fd8" providerId="ADAL" clId="{AAB57D7E-986E-6146-B9DB-B0812835F31E}" dt="2023-12-03T23:28:30.277" v="14091"/>
            <ac:spMkLst>
              <pc:docMk/>
              <pc:sldMasterMk cId="345570232" sldId="2147483661"/>
              <pc:sldLayoutMk cId="3353187609" sldId="2147483687"/>
              <ac:spMk id="15" creationId="{0DDD1687-3C57-0E4D-ADA8-ACD391481686}"/>
            </ac:spMkLst>
          </pc:spChg>
          <pc:spChg chg="mod">
            <ac:chgData name="Jackie Lucas" userId="8dd7d526-cbc8-4cf2-9dd2-6c69b6084fd8" providerId="ADAL" clId="{AAB57D7E-986E-6146-B9DB-B0812835F31E}" dt="2023-12-03T23:49:52.060" v="14369"/>
            <ac:spMkLst>
              <pc:docMk/>
              <pc:sldMasterMk cId="345570232" sldId="2147483661"/>
              <pc:sldLayoutMk cId="3353187609" sldId="2147483687"/>
              <ac:spMk id="16" creationId="{9FBF6841-D036-534E-BDD4-5488C35E0B95}"/>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868410060" sldId="2147483688"/>
          </pc:sldLayoutMkLst>
          <pc:spChg chg="mod">
            <ac:chgData name="Jackie Lucas" userId="8dd7d526-cbc8-4cf2-9dd2-6c69b6084fd8" providerId="ADAL" clId="{AAB57D7E-986E-6146-B9DB-B0812835F31E}" dt="2023-12-03T23:49:52.060" v="14369"/>
            <ac:spMkLst>
              <pc:docMk/>
              <pc:sldMasterMk cId="345570232" sldId="2147483661"/>
              <pc:sldLayoutMk cId="2868410060" sldId="2147483688"/>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868410060" sldId="2147483688"/>
              <ac:spMk id="12" creationId="{ED797617-F4C1-664A-97C3-7CF1F4DCFA5D}"/>
            </ac:spMkLst>
          </pc:spChg>
          <pc:spChg chg="mod">
            <ac:chgData name="Jackie Lucas" userId="8dd7d526-cbc8-4cf2-9dd2-6c69b6084fd8" providerId="ADAL" clId="{AAB57D7E-986E-6146-B9DB-B0812835F31E}" dt="2023-12-03T23:28:30.277" v="14091"/>
            <ac:spMkLst>
              <pc:docMk/>
              <pc:sldMasterMk cId="345570232" sldId="2147483661"/>
              <pc:sldLayoutMk cId="2868410060" sldId="2147483688"/>
              <ac:spMk id="13" creationId="{442E7D5B-DBF3-A941-A9FC-9ADF14E06DEB}"/>
            </ac:spMkLst>
          </pc:spChg>
          <pc:spChg chg="mod">
            <ac:chgData name="Jackie Lucas" userId="8dd7d526-cbc8-4cf2-9dd2-6c69b6084fd8" providerId="ADAL" clId="{AAB57D7E-986E-6146-B9DB-B0812835F31E}" dt="2023-12-03T23:28:30.277" v="14091"/>
            <ac:spMkLst>
              <pc:docMk/>
              <pc:sldMasterMk cId="345570232" sldId="2147483661"/>
              <pc:sldLayoutMk cId="2868410060" sldId="2147483688"/>
              <ac:spMk id="14" creationId="{8248867F-6752-8042-8E79-FBF79C23EC42}"/>
            </ac:spMkLst>
          </pc:spChg>
          <pc:spChg chg="mod">
            <ac:chgData name="Jackie Lucas" userId="8dd7d526-cbc8-4cf2-9dd2-6c69b6084fd8" providerId="ADAL" clId="{AAB57D7E-986E-6146-B9DB-B0812835F31E}" dt="2023-12-03T23:49:52.060" v="14369"/>
            <ac:spMkLst>
              <pc:docMk/>
              <pc:sldMasterMk cId="345570232" sldId="2147483661"/>
              <pc:sldLayoutMk cId="2868410060" sldId="2147483688"/>
              <ac:spMk id="15" creationId="{807C60F4-8DA2-F044-94A0-06C580795E6B}"/>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612617703" sldId="2147483689"/>
          </pc:sldLayoutMkLst>
          <pc:spChg chg="mod">
            <ac:chgData name="Jackie Lucas" userId="8dd7d526-cbc8-4cf2-9dd2-6c69b6084fd8" providerId="ADAL" clId="{AAB57D7E-986E-6146-B9DB-B0812835F31E}" dt="2023-12-03T23:49:52.060" v="14369"/>
            <ac:spMkLst>
              <pc:docMk/>
              <pc:sldMasterMk cId="345570232" sldId="2147483661"/>
              <pc:sldLayoutMk cId="3612617703" sldId="2147483689"/>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612617703" sldId="2147483689"/>
              <ac:spMk id="13" creationId="{3B7D297D-08D7-554A-8AEE-F2BD93A7832F}"/>
            </ac:spMkLst>
          </pc:spChg>
          <pc:spChg chg="mod">
            <ac:chgData name="Jackie Lucas" userId="8dd7d526-cbc8-4cf2-9dd2-6c69b6084fd8" providerId="ADAL" clId="{AAB57D7E-986E-6146-B9DB-B0812835F31E}" dt="2023-12-03T23:49:52.060" v="14369"/>
            <ac:spMkLst>
              <pc:docMk/>
              <pc:sldMasterMk cId="345570232" sldId="2147483661"/>
              <pc:sldLayoutMk cId="3612617703" sldId="2147483689"/>
              <ac:spMk id="14" creationId="{49A74711-CDCF-9846-A203-10B710ADC686}"/>
            </ac:spMkLst>
          </pc:spChg>
          <pc:spChg chg="mod">
            <ac:chgData name="Jackie Lucas" userId="8dd7d526-cbc8-4cf2-9dd2-6c69b6084fd8" providerId="ADAL" clId="{AAB57D7E-986E-6146-B9DB-B0812835F31E}" dt="2023-12-03T23:28:30.277" v="14091"/>
            <ac:spMkLst>
              <pc:docMk/>
              <pc:sldMasterMk cId="345570232" sldId="2147483661"/>
              <pc:sldLayoutMk cId="3612617703" sldId="2147483689"/>
              <ac:spMk id="15" creationId="{EF943EAB-51EF-7F43-915B-FD7A591D5183}"/>
            </ac:spMkLst>
          </pc:spChg>
          <pc:spChg chg="mod">
            <ac:chgData name="Jackie Lucas" userId="8dd7d526-cbc8-4cf2-9dd2-6c69b6084fd8" providerId="ADAL" clId="{AAB57D7E-986E-6146-B9DB-B0812835F31E}" dt="2023-12-03T23:49:52.060" v="14369"/>
            <ac:spMkLst>
              <pc:docMk/>
              <pc:sldMasterMk cId="345570232" sldId="2147483661"/>
              <pc:sldLayoutMk cId="3612617703" sldId="2147483689"/>
              <ac:spMk id="16" creationId="{6FAF5D70-3799-F345-A76B-2CE7FF037D4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46329484" sldId="2147483690"/>
          </pc:sldLayoutMkLst>
          <pc:spChg chg="mod">
            <ac:chgData name="Jackie Lucas" userId="8dd7d526-cbc8-4cf2-9dd2-6c69b6084fd8" providerId="ADAL" clId="{AAB57D7E-986E-6146-B9DB-B0812835F31E}" dt="2023-12-03T23:49:52.060" v="14369"/>
            <ac:spMkLst>
              <pc:docMk/>
              <pc:sldMasterMk cId="345570232" sldId="2147483661"/>
              <pc:sldLayoutMk cId="146329484" sldId="2147483690"/>
              <ac:spMk id="2" creationId="{C4F81B50-890C-D341-BB8E-A1A2BBD86E0E}"/>
            </ac:spMkLst>
          </pc:spChg>
          <pc:spChg chg="mod">
            <ac:chgData name="Jackie Lucas" userId="8dd7d526-cbc8-4cf2-9dd2-6c69b6084fd8" providerId="ADAL" clId="{AAB57D7E-986E-6146-B9DB-B0812835F31E}" dt="2023-12-03T23:49:52.060" v="14369"/>
            <ac:spMkLst>
              <pc:docMk/>
              <pc:sldMasterMk cId="345570232" sldId="2147483661"/>
              <pc:sldLayoutMk cId="146329484" sldId="2147483690"/>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46329484" sldId="2147483690"/>
              <ac:spMk id="17" creationId="{0062C1A6-2EEC-C54F-A3E9-D91145F1E9CB}"/>
            </ac:spMkLst>
          </pc:spChg>
          <pc:spChg chg="mod">
            <ac:chgData name="Jackie Lucas" userId="8dd7d526-cbc8-4cf2-9dd2-6c69b6084fd8" providerId="ADAL" clId="{AAB57D7E-986E-6146-B9DB-B0812835F31E}" dt="2023-12-03T23:49:52.060" v="14369"/>
            <ac:spMkLst>
              <pc:docMk/>
              <pc:sldMasterMk cId="345570232" sldId="2147483661"/>
              <pc:sldLayoutMk cId="146329484" sldId="2147483690"/>
              <ac:spMk id="18" creationId="{BF106F52-CE3B-1145-89BA-C4DE1367202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966721817" sldId="2147483691"/>
          </pc:sldLayoutMkLst>
          <pc:spChg chg="mod">
            <ac:chgData name="Jackie Lucas" userId="8dd7d526-cbc8-4cf2-9dd2-6c69b6084fd8" providerId="ADAL" clId="{AAB57D7E-986E-6146-B9DB-B0812835F31E}" dt="2023-12-03T23:49:52.060" v="14369"/>
            <ac:spMkLst>
              <pc:docMk/>
              <pc:sldMasterMk cId="345570232" sldId="2147483661"/>
              <pc:sldLayoutMk cId="3966721817" sldId="2147483691"/>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3966721817" sldId="2147483691"/>
              <ac:spMk id="13" creationId="{0EE4A278-FE1E-C249-8856-73493E53A0DB}"/>
            </ac:spMkLst>
          </pc:spChg>
          <pc:spChg chg="mod">
            <ac:chgData name="Jackie Lucas" userId="8dd7d526-cbc8-4cf2-9dd2-6c69b6084fd8" providerId="ADAL" clId="{AAB57D7E-986E-6146-B9DB-B0812835F31E}" dt="2023-12-03T23:28:30.277" v="14091"/>
            <ac:spMkLst>
              <pc:docMk/>
              <pc:sldMasterMk cId="345570232" sldId="2147483661"/>
              <pc:sldLayoutMk cId="3966721817" sldId="2147483691"/>
              <ac:spMk id="14" creationId="{24B9A026-C97A-EF47-8B02-2F20F1166136}"/>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512895209" sldId="2147483692"/>
          </pc:sldLayoutMkLst>
          <pc:spChg chg="mod">
            <ac:chgData name="Jackie Lucas" userId="8dd7d526-cbc8-4cf2-9dd2-6c69b6084fd8" providerId="ADAL" clId="{AAB57D7E-986E-6146-B9DB-B0812835F31E}" dt="2023-12-03T23:28:30.277" v="14091"/>
            <ac:spMkLst>
              <pc:docMk/>
              <pc:sldMasterMk cId="345570232" sldId="2147483661"/>
              <pc:sldLayoutMk cId="512895209" sldId="2147483692"/>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512895209" sldId="2147483692"/>
              <ac:spMk id="9" creationId="{E4E47586-3490-C743-924B-0221C4A85162}"/>
            </ac:spMkLst>
          </pc:spChg>
          <pc:spChg chg="mod">
            <ac:chgData name="Jackie Lucas" userId="8dd7d526-cbc8-4cf2-9dd2-6c69b6084fd8" providerId="ADAL" clId="{AAB57D7E-986E-6146-B9DB-B0812835F31E}" dt="2023-12-03T23:28:30.277" v="14091"/>
            <ac:spMkLst>
              <pc:docMk/>
              <pc:sldMasterMk cId="345570232" sldId="2147483661"/>
              <pc:sldLayoutMk cId="512895209" sldId="2147483692"/>
              <ac:spMk id="14" creationId="{0D700F2D-4F84-A645-9FED-1A8388B90691}"/>
            </ac:spMkLst>
          </pc:spChg>
          <pc:spChg chg="mod">
            <ac:chgData name="Jackie Lucas" userId="8dd7d526-cbc8-4cf2-9dd2-6c69b6084fd8" providerId="ADAL" clId="{AAB57D7E-986E-6146-B9DB-B0812835F31E}" dt="2023-12-03T23:49:52.060" v="14369"/>
            <ac:spMkLst>
              <pc:docMk/>
              <pc:sldMasterMk cId="345570232" sldId="2147483661"/>
              <pc:sldLayoutMk cId="512895209" sldId="2147483692"/>
              <ac:spMk id="15" creationId="{F3329E95-F3E3-364A-A5A8-39D9299171C8}"/>
            </ac:spMkLst>
          </pc:spChg>
          <pc:spChg chg="mod">
            <ac:chgData name="Jackie Lucas" userId="8dd7d526-cbc8-4cf2-9dd2-6c69b6084fd8" providerId="ADAL" clId="{AAB57D7E-986E-6146-B9DB-B0812835F31E}" dt="2023-12-03T23:49:52.060" v="14369"/>
            <ac:spMkLst>
              <pc:docMk/>
              <pc:sldMasterMk cId="345570232" sldId="2147483661"/>
              <pc:sldLayoutMk cId="512895209" sldId="2147483692"/>
              <ac:spMk id="16" creationId="{367F025B-F0E1-884A-AF60-CDDD8E43FA9D}"/>
            </ac:spMkLst>
          </pc:spChg>
          <pc:spChg chg="mod">
            <ac:chgData name="Jackie Lucas" userId="8dd7d526-cbc8-4cf2-9dd2-6c69b6084fd8" providerId="ADAL" clId="{AAB57D7E-986E-6146-B9DB-B0812835F31E}" dt="2023-12-03T23:49:52.060" v="14369"/>
            <ac:spMkLst>
              <pc:docMk/>
              <pc:sldMasterMk cId="345570232" sldId="2147483661"/>
              <pc:sldLayoutMk cId="512895209" sldId="2147483692"/>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693667988" sldId="2147483693"/>
          </pc:sldLayoutMkLst>
          <pc:spChg chg="mod">
            <ac:chgData name="Jackie Lucas" userId="8dd7d526-cbc8-4cf2-9dd2-6c69b6084fd8" providerId="ADAL" clId="{AAB57D7E-986E-6146-B9DB-B0812835F31E}" dt="2023-12-03T23:28:30.277" v="14091"/>
            <ac:spMkLst>
              <pc:docMk/>
              <pc:sldMasterMk cId="345570232" sldId="2147483661"/>
              <pc:sldLayoutMk cId="693667988" sldId="2147483693"/>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693667988" sldId="2147483693"/>
              <ac:spMk id="9" creationId="{E4E47586-3490-C743-924B-0221C4A85162}"/>
            </ac:spMkLst>
          </pc:spChg>
          <pc:spChg chg="mod">
            <ac:chgData name="Jackie Lucas" userId="8dd7d526-cbc8-4cf2-9dd2-6c69b6084fd8" providerId="ADAL" clId="{AAB57D7E-986E-6146-B9DB-B0812835F31E}" dt="2023-12-03T23:28:30.277" v="14091"/>
            <ac:spMkLst>
              <pc:docMk/>
              <pc:sldMasterMk cId="345570232" sldId="2147483661"/>
              <pc:sldLayoutMk cId="693667988" sldId="2147483693"/>
              <ac:spMk id="14" creationId="{0D700F2D-4F84-A645-9FED-1A8388B90691}"/>
            </ac:spMkLst>
          </pc:spChg>
          <pc:spChg chg="mod">
            <ac:chgData name="Jackie Lucas" userId="8dd7d526-cbc8-4cf2-9dd2-6c69b6084fd8" providerId="ADAL" clId="{AAB57D7E-986E-6146-B9DB-B0812835F31E}" dt="2023-12-03T23:49:52.060" v="14369"/>
            <ac:spMkLst>
              <pc:docMk/>
              <pc:sldMasterMk cId="345570232" sldId="2147483661"/>
              <pc:sldLayoutMk cId="693667988" sldId="2147483693"/>
              <ac:spMk id="15" creationId="{F3329E95-F3E3-364A-A5A8-39D9299171C8}"/>
            </ac:spMkLst>
          </pc:spChg>
          <pc:spChg chg="mod">
            <ac:chgData name="Jackie Lucas" userId="8dd7d526-cbc8-4cf2-9dd2-6c69b6084fd8" providerId="ADAL" clId="{AAB57D7E-986E-6146-B9DB-B0812835F31E}" dt="2023-12-03T23:49:52.060" v="14369"/>
            <ac:spMkLst>
              <pc:docMk/>
              <pc:sldMasterMk cId="345570232" sldId="2147483661"/>
              <pc:sldLayoutMk cId="693667988" sldId="2147483693"/>
              <ac:spMk id="16" creationId="{367F025B-F0E1-884A-AF60-CDDD8E43FA9D}"/>
            </ac:spMkLst>
          </pc:spChg>
          <pc:spChg chg="mod">
            <ac:chgData name="Jackie Lucas" userId="8dd7d526-cbc8-4cf2-9dd2-6c69b6084fd8" providerId="ADAL" clId="{AAB57D7E-986E-6146-B9DB-B0812835F31E}" dt="2023-12-03T23:49:52.060" v="14369"/>
            <ac:spMkLst>
              <pc:docMk/>
              <pc:sldMasterMk cId="345570232" sldId="2147483661"/>
              <pc:sldLayoutMk cId="693667988" sldId="2147483693"/>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33186912" sldId="2147483694"/>
          </pc:sldLayoutMkLst>
          <pc:spChg chg="mod">
            <ac:chgData name="Jackie Lucas" userId="8dd7d526-cbc8-4cf2-9dd2-6c69b6084fd8" providerId="ADAL" clId="{AAB57D7E-986E-6146-B9DB-B0812835F31E}" dt="2023-12-03T23:28:30.277" v="14091"/>
            <ac:spMkLst>
              <pc:docMk/>
              <pc:sldMasterMk cId="345570232" sldId="2147483661"/>
              <pc:sldLayoutMk cId="233186912" sldId="2147483694"/>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33186912" sldId="2147483694"/>
              <ac:spMk id="10" creationId="{B7000733-F2F8-3843-9041-C1618CB33F40}"/>
            </ac:spMkLst>
          </pc:spChg>
          <pc:spChg chg="mod">
            <ac:chgData name="Jackie Lucas" userId="8dd7d526-cbc8-4cf2-9dd2-6c69b6084fd8" providerId="ADAL" clId="{AAB57D7E-986E-6146-B9DB-B0812835F31E}" dt="2023-12-03T23:28:30.277" v="14091"/>
            <ac:spMkLst>
              <pc:docMk/>
              <pc:sldMasterMk cId="345570232" sldId="2147483661"/>
              <pc:sldLayoutMk cId="233186912" sldId="2147483694"/>
              <ac:spMk id="13" creationId="{168DB5D4-E8E9-0E4F-AF6A-BC3C9899C700}"/>
            </ac:spMkLst>
          </pc:spChg>
          <pc:spChg chg="mod">
            <ac:chgData name="Jackie Lucas" userId="8dd7d526-cbc8-4cf2-9dd2-6c69b6084fd8" providerId="ADAL" clId="{AAB57D7E-986E-6146-B9DB-B0812835F31E}" dt="2023-12-03T23:49:52.060" v="14369"/>
            <ac:spMkLst>
              <pc:docMk/>
              <pc:sldMasterMk cId="345570232" sldId="2147483661"/>
              <pc:sldLayoutMk cId="233186912" sldId="2147483694"/>
              <ac:spMk id="15" creationId="{2BAF0272-5675-C345-B848-5DE8FEF2FD8A}"/>
            </ac:spMkLst>
          </pc:spChg>
          <pc:spChg chg="mod">
            <ac:chgData name="Jackie Lucas" userId="8dd7d526-cbc8-4cf2-9dd2-6c69b6084fd8" providerId="ADAL" clId="{AAB57D7E-986E-6146-B9DB-B0812835F31E}" dt="2023-12-03T23:49:52.060" v="14369"/>
            <ac:spMkLst>
              <pc:docMk/>
              <pc:sldMasterMk cId="345570232" sldId="2147483661"/>
              <pc:sldLayoutMk cId="233186912" sldId="2147483694"/>
              <ac:spMk id="16" creationId="{9938AB2E-922E-5A4C-A07F-5C27E2863A32}"/>
            </ac:spMkLst>
          </pc:spChg>
          <pc:spChg chg="mod">
            <ac:chgData name="Jackie Lucas" userId="8dd7d526-cbc8-4cf2-9dd2-6c69b6084fd8" providerId="ADAL" clId="{AAB57D7E-986E-6146-B9DB-B0812835F31E}" dt="2023-12-03T23:49:52.060" v="14369"/>
            <ac:spMkLst>
              <pc:docMk/>
              <pc:sldMasterMk cId="345570232" sldId="2147483661"/>
              <pc:sldLayoutMk cId="233186912" sldId="2147483694"/>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65267057" sldId="2147483695"/>
          </pc:sldLayoutMkLst>
          <pc:spChg chg="mod">
            <ac:chgData name="Jackie Lucas" userId="8dd7d526-cbc8-4cf2-9dd2-6c69b6084fd8" providerId="ADAL" clId="{AAB57D7E-986E-6146-B9DB-B0812835F31E}" dt="2023-12-03T23:28:30.277" v="14091"/>
            <ac:spMkLst>
              <pc:docMk/>
              <pc:sldMasterMk cId="345570232" sldId="2147483661"/>
              <pc:sldLayoutMk cId="3565267057" sldId="2147483695"/>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565267057" sldId="2147483695"/>
              <ac:spMk id="10" creationId="{B7000733-F2F8-3843-9041-C1618CB33F40}"/>
            </ac:spMkLst>
          </pc:spChg>
          <pc:spChg chg="mod">
            <ac:chgData name="Jackie Lucas" userId="8dd7d526-cbc8-4cf2-9dd2-6c69b6084fd8" providerId="ADAL" clId="{AAB57D7E-986E-6146-B9DB-B0812835F31E}" dt="2023-12-03T23:28:30.277" v="14091"/>
            <ac:spMkLst>
              <pc:docMk/>
              <pc:sldMasterMk cId="345570232" sldId="2147483661"/>
              <pc:sldLayoutMk cId="3565267057" sldId="2147483695"/>
              <ac:spMk id="13" creationId="{168DB5D4-E8E9-0E4F-AF6A-BC3C9899C700}"/>
            </ac:spMkLst>
          </pc:spChg>
          <pc:spChg chg="mod">
            <ac:chgData name="Jackie Lucas" userId="8dd7d526-cbc8-4cf2-9dd2-6c69b6084fd8" providerId="ADAL" clId="{AAB57D7E-986E-6146-B9DB-B0812835F31E}" dt="2023-12-03T23:49:52.060" v="14369"/>
            <ac:spMkLst>
              <pc:docMk/>
              <pc:sldMasterMk cId="345570232" sldId="2147483661"/>
              <pc:sldLayoutMk cId="3565267057" sldId="2147483695"/>
              <ac:spMk id="15" creationId="{2BAF0272-5675-C345-B848-5DE8FEF2FD8A}"/>
            </ac:spMkLst>
          </pc:spChg>
          <pc:spChg chg="mod">
            <ac:chgData name="Jackie Lucas" userId="8dd7d526-cbc8-4cf2-9dd2-6c69b6084fd8" providerId="ADAL" clId="{AAB57D7E-986E-6146-B9DB-B0812835F31E}" dt="2023-12-03T23:49:52.060" v="14369"/>
            <ac:spMkLst>
              <pc:docMk/>
              <pc:sldMasterMk cId="345570232" sldId="2147483661"/>
              <pc:sldLayoutMk cId="3565267057" sldId="2147483695"/>
              <ac:spMk id="16" creationId="{9938AB2E-922E-5A4C-A07F-5C27E2863A32}"/>
            </ac:spMkLst>
          </pc:spChg>
          <pc:spChg chg="mod">
            <ac:chgData name="Jackie Lucas" userId="8dd7d526-cbc8-4cf2-9dd2-6c69b6084fd8" providerId="ADAL" clId="{AAB57D7E-986E-6146-B9DB-B0812835F31E}" dt="2023-12-03T23:49:52.060" v="14369"/>
            <ac:spMkLst>
              <pc:docMk/>
              <pc:sldMasterMk cId="345570232" sldId="2147483661"/>
              <pc:sldLayoutMk cId="3565267057" sldId="2147483695"/>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804036775" sldId="2147483696"/>
          </pc:sldLayoutMkLst>
          <pc:spChg chg="mod">
            <ac:chgData name="Jackie Lucas" userId="8dd7d526-cbc8-4cf2-9dd2-6c69b6084fd8" providerId="ADAL" clId="{AAB57D7E-986E-6146-B9DB-B0812835F31E}" dt="2023-12-03T23:28:30.277" v="14091"/>
            <ac:spMkLst>
              <pc:docMk/>
              <pc:sldMasterMk cId="345570232" sldId="2147483661"/>
              <pc:sldLayoutMk cId="804036775" sldId="2147483696"/>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804036775" sldId="2147483696"/>
              <ac:spMk id="9" creationId="{A23178BF-BA6E-B244-869E-543890868F16}"/>
            </ac:spMkLst>
          </pc:spChg>
          <pc:spChg chg="mod">
            <ac:chgData name="Jackie Lucas" userId="8dd7d526-cbc8-4cf2-9dd2-6c69b6084fd8" providerId="ADAL" clId="{AAB57D7E-986E-6146-B9DB-B0812835F31E}" dt="2023-12-03T23:28:30.277" v="14091"/>
            <ac:spMkLst>
              <pc:docMk/>
              <pc:sldMasterMk cId="345570232" sldId="2147483661"/>
              <pc:sldLayoutMk cId="804036775" sldId="2147483696"/>
              <ac:spMk id="13" creationId="{CFD8CE4A-8B57-C74B-AD25-FF9CE6F6B62D}"/>
            </ac:spMkLst>
          </pc:spChg>
          <pc:spChg chg="mod">
            <ac:chgData name="Jackie Lucas" userId="8dd7d526-cbc8-4cf2-9dd2-6c69b6084fd8" providerId="ADAL" clId="{AAB57D7E-986E-6146-B9DB-B0812835F31E}" dt="2023-12-03T23:49:52.060" v="14369"/>
            <ac:spMkLst>
              <pc:docMk/>
              <pc:sldMasterMk cId="345570232" sldId="2147483661"/>
              <pc:sldLayoutMk cId="804036775" sldId="2147483696"/>
              <ac:spMk id="15" creationId="{95BB94AA-0B35-974A-9F4E-E47DAE87FE7B}"/>
            </ac:spMkLst>
          </pc:spChg>
          <pc:spChg chg="mod">
            <ac:chgData name="Jackie Lucas" userId="8dd7d526-cbc8-4cf2-9dd2-6c69b6084fd8" providerId="ADAL" clId="{AAB57D7E-986E-6146-B9DB-B0812835F31E}" dt="2023-12-03T23:49:52.060" v="14369"/>
            <ac:spMkLst>
              <pc:docMk/>
              <pc:sldMasterMk cId="345570232" sldId="2147483661"/>
              <pc:sldLayoutMk cId="804036775" sldId="2147483696"/>
              <ac:spMk id="16" creationId="{9FF93652-F100-924E-8600-CEAF9CC03DAA}"/>
            </ac:spMkLst>
          </pc:spChg>
          <pc:spChg chg="mod">
            <ac:chgData name="Jackie Lucas" userId="8dd7d526-cbc8-4cf2-9dd2-6c69b6084fd8" providerId="ADAL" clId="{AAB57D7E-986E-6146-B9DB-B0812835F31E}" dt="2023-12-03T23:49:52.060" v="14369"/>
            <ac:spMkLst>
              <pc:docMk/>
              <pc:sldMasterMk cId="345570232" sldId="2147483661"/>
              <pc:sldLayoutMk cId="804036775" sldId="2147483696"/>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279701590" sldId="2147483697"/>
          </pc:sldLayoutMkLst>
          <pc:spChg chg="mod">
            <ac:chgData name="Jackie Lucas" userId="8dd7d526-cbc8-4cf2-9dd2-6c69b6084fd8" providerId="ADAL" clId="{AAB57D7E-986E-6146-B9DB-B0812835F31E}" dt="2023-12-03T23:28:30.277" v="14091"/>
            <ac:spMkLst>
              <pc:docMk/>
              <pc:sldMasterMk cId="345570232" sldId="2147483661"/>
              <pc:sldLayoutMk cId="3279701590" sldId="2147483697"/>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279701590" sldId="2147483697"/>
              <ac:spMk id="9" creationId="{A23178BF-BA6E-B244-869E-543890868F16}"/>
            </ac:spMkLst>
          </pc:spChg>
          <pc:spChg chg="mod">
            <ac:chgData name="Jackie Lucas" userId="8dd7d526-cbc8-4cf2-9dd2-6c69b6084fd8" providerId="ADAL" clId="{AAB57D7E-986E-6146-B9DB-B0812835F31E}" dt="2023-12-03T23:28:30.277" v="14091"/>
            <ac:spMkLst>
              <pc:docMk/>
              <pc:sldMasterMk cId="345570232" sldId="2147483661"/>
              <pc:sldLayoutMk cId="3279701590" sldId="2147483697"/>
              <ac:spMk id="13" creationId="{CFD8CE4A-8B57-C74B-AD25-FF9CE6F6B62D}"/>
            </ac:spMkLst>
          </pc:spChg>
          <pc:spChg chg="mod">
            <ac:chgData name="Jackie Lucas" userId="8dd7d526-cbc8-4cf2-9dd2-6c69b6084fd8" providerId="ADAL" clId="{AAB57D7E-986E-6146-B9DB-B0812835F31E}" dt="2023-12-03T23:49:52.060" v="14369"/>
            <ac:spMkLst>
              <pc:docMk/>
              <pc:sldMasterMk cId="345570232" sldId="2147483661"/>
              <pc:sldLayoutMk cId="3279701590" sldId="2147483697"/>
              <ac:spMk id="15" creationId="{95BB94AA-0B35-974A-9F4E-E47DAE87FE7B}"/>
            </ac:spMkLst>
          </pc:spChg>
          <pc:spChg chg="mod">
            <ac:chgData name="Jackie Lucas" userId="8dd7d526-cbc8-4cf2-9dd2-6c69b6084fd8" providerId="ADAL" clId="{AAB57D7E-986E-6146-B9DB-B0812835F31E}" dt="2023-12-03T23:49:52.060" v="14369"/>
            <ac:spMkLst>
              <pc:docMk/>
              <pc:sldMasterMk cId="345570232" sldId="2147483661"/>
              <pc:sldLayoutMk cId="3279701590" sldId="2147483697"/>
              <ac:spMk id="16" creationId="{9FF93652-F100-924E-8600-CEAF9CC03DAA}"/>
            </ac:spMkLst>
          </pc:spChg>
          <pc:spChg chg="mod">
            <ac:chgData name="Jackie Lucas" userId="8dd7d526-cbc8-4cf2-9dd2-6c69b6084fd8" providerId="ADAL" clId="{AAB57D7E-986E-6146-B9DB-B0812835F31E}" dt="2023-12-03T23:49:52.060" v="14369"/>
            <ac:spMkLst>
              <pc:docMk/>
              <pc:sldMasterMk cId="345570232" sldId="2147483661"/>
              <pc:sldLayoutMk cId="3279701590" sldId="2147483697"/>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109382865" sldId="2147483698"/>
          </pc:sldLayoutMkLst>
          <pc:spChg chg="mod">
            <ac:chgData name="Jackie Lucas" userId="8dd7d526-cbc8-4cf2-9dd2-6c69b6084fd8" providerId="ADAL" clId="{AAB57D7E-986E-6146-B9DB-B0812835F31E}" dt="2023-12-03T23:28:30.277" v="14091"/>
            <ac:spMkLst>
              <pc:docMk/>
              <pc:sldMasterMk cId="345570232" sldId="2147483661"/>
              <pc:sldLayoutMk cId="1109382865" sldId="2147483698"/>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109382865" sldId="2147483698"/>
              <ac:spMk id="11" creationId="{333ADA15-2BB6-464A-BEDA-453AFBF45A20}"/>
            </ac:spMkLst>
          </pc:spChg>
          <pc:spChg chg="mod">
            <ac:chgData name="Jackie Lucas" userId="8dd7d526-cbc8-4cf2-9dd2-6c69b6084fd8" providerId="ADAL" clId="{AAB57D7E-986E-6146-B9DB-B0812835F31E}" dt="2023-12-03T23:49:52.060" v="14369"/>
            <ac:spMkLst>
              <pc:docMk/>
              <pc:sldMasterMk cId="345570232" sldId="2147483661"/>
              <pc:sldLayoutMk cId="1109382865" sldId="2147483698"/>
              <ac:spMk id="12" creationId="{27F66F83-E36E-0045-94C3-5ADC9C692A1C}"/>
            </ac:spMkLst>
          </pc:spChg>
          <pc:spChg chg="mod">
            <ac:chgData name="Jackie Lucas" userId="8dd7d526-cbc8-4cf2-9dd2-6c69b6084fd8" providerId="ADAL" clId="{AAB57D7E-986E-6146-B9DB-B0812835F31E}" dt="2023-12-03T23:49:52.060" v="14369"/>
            <ac:spMkLst>
              <pc:docMk/>
              <pc:sldMasterMk cId="345570232" sldId="2147483661"/>
              <pc:sldLayoutMk cId="1109382865" sldId="2147483698"/>
              <ac:spMk id="14" creationId="{752088F4-DABB-214F-9A78-2095394F0914}"/>
            </ac:spMkLst>
          </pc:spChg>
          <pc:spChg chg="mod">
            <ac:chgData name="Jackie Lucas" userId="8dd7d526-cbc8-4cf2-9dd2-6c69b6084fd8" providerId="ADAL" clId="{AAB57D7E-986E-6146-B9DB-B0812835F31E}" dt="2023-12-03T23:49:52.060" v="14369"/>
            <ac:spMkLst>
              <pc:docMk/>
              <pc:sldMasterMk cId="345570232" sldId="2147483661"/>
              <pc:sldLayoutMk cId="1109382865" sldId="2147483698"/>
              <ac:spMk id="15" creationId="{121A7238-82E0-0F48-B897-C0A8B14A336C}"/>
            </ac:spMkLst>
          </pc:spChg>
          <pc:spChg chg="mod">
            <ac:chgData name="Jackie Lucas" userId="8dd7d526-cbc8-4cf2-9dd2-6c69b6084fd8" providerId="ADAL" clId="{AAB57D7E-986E-6146-B9DB-B0812835F31E}" dt="2023-12-03T23:49:52.060" v="14369"/>
            <ac:spMkLst>
              <pc:docMk/>
              <pc:sldMasterMk cId="345570232" sldId="2147483661"/>
              <pc:sldLayoutMk cId="1109382865" sldId="2147483698"/>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867878005" sldId="2147483699"/>
          </pc:sldLayoutMkLst>
          <pc:spChg chg="mod">
            <ac:chgData name="Jackie Lucas" userId="8dd7d526-cbc8-4cf2-9dd2-6c69b6084fd8" providerId="ADAL" clId="{AAB57D7E-986E-6146-B9DB-B0812835F31E}" dt="2023-12-03T23:28:30.277" v="14091"/>
            <ac:spMkLst>
              <pc:docMk/>
              <pc:sldMasterMk cId="345570232" sldId="2147483661"/>
              <pc:sldLayoutMk cId="867878005" sldId="2147483699"/>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867878005" sldId="2147483699"/>
              <ac:spMk id="11" creationId="{333ADA15-2BB6-464A-BEDA-453AFBF45A20}"/>
            </ac:spMkLst>
          </pc:spChg>
          <pc:spChg chg="mod">
            <ac:chgData name="Jackie Lucas" userId="8dd7d526-cbc8-4cf2-9dd2-6c69b6084fd8" providerId="ADAL" clId="{AAB57D7E-986E-6146-B9DB-B0812835F31E}" dt="2023-12-03T23:49:52.060" v="14369"/>
            <ac:spMkLst>
              <pc:docMk/>
              <pc:sldMasterMk cId="345570232" sldId="2147483661"/>
              <pc:sldLayoutMk cId="867878005" sldId="2147483699"/>
              <ac:spMk id="12" creationId="{27F66F83-E36E-0045-94C3-5ADC9C692A1C}"/>
            </ac:spMkLst>
          </pc:spChg>
          <pc:spChg chg="mod">
            <ac:chgData name="Jackie Lucas" userId="8dd7d526-cbc8-4cf2-9dd2-6c69b6084fd8" providerId="ADAL" clId="{AAB57D7E-986E-6146-B9DB-B0812835F31E}" dt="2023-12-03T23:49:52.060" v="14369"/>
            <ac:spMkLst>
              <pc:docMk/>
              <pc:sldMasterMk cId="345570232" sldId="2147483661"/>
              <pc:sldLayoutMk cId="867878005" sldId="2147483699"/>
              <ac:spMk id="14" creationId="{752088F4-DABB-214F-9A78-2095394F0914}"/>
            </ac:spMkLst>
          </pc:spChg>
          <pc:spChg chg="mod">
            <ac:chgData name="Jackie Lucas" userId="8dd7d526-cbc8-4cf2-9dd2-6c69b6084fd8" providerId="ADAL" clId="{AAB57D7E-986E-6146-B9DB-B0812835F31E}" dt="2023-12-03T23:49:52.060" v="14369"/>
            <ac:spMkLst>
              <pc:docMk/>
              <pc:sldMasterMk cId="345570232" sldId="2147483661"/>
              <pc:sldLayoutMk cId="867878005" sldId="2147483699"/>
              <ac:spMk id="15" creationId="{121A7238-82E0-0F48-B897-C0A8B14A336C}"/>
            </ac:spMkLst>
          </pc:spChg>
          <pc:spChg chg="mod">
            <ac:chgData name="Jackie Lucas" userId="8dd7d526-cbc8-4cf2-9dd2-6c69b6084fd8" providerId="ADAL" clId="{AAB57D7E-986E-6146-B9DB-B0812835F31E}" dt="2023-12-03T23:49:52.060" v="14369"/>
            <ac:spMkLst>
              <pc:docMk/>
              <pc:sldMasterMk cId="345570232" sldId="2147483661"/>
              <pc:sldLayoutMk cId="867878005" sldId="2147483699"/>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834285911" sldId="2147483700"/>
          </pc:sldLayoutMkLst>
          <pc:spChg chg="mod">
            <ac:chgData name="Jackie Lucas" userId="8dd7d526-cbc8-4cf2-9dd2-6c69b6084fd8" providerId="ADAL" clId="{AAB57D7E-986E-6146-B9DB-B0812835F31E}" dt="2023-12-03T23:28:30.277" v="14091"/>
            <ac:spMkLst>
              <pc:docMk/>
              <pc:sldMasterMk cId="345570232" sldId="2147483661"/>
              <pc:sldLayoutMk cId="3834285911" sldId="2147483700"/>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834285911" sldId="2147483700"/>
              <ac:spMk id="10" creationId="{0444BBF1-5CDF-E441-B485-1EC5D31B8836}"/>
            </ac:spMkLst>
          </pc:spChg>
          <pc:spChg chg="mod">
            <ac:chgData name="Jackie Lucas" userId="8dd7d526-cbc8-4cf2-9dd2-6c69b6084fd8" providerId="ADAL" clId="{AAB57D7E-986E-6146-B9DB-B0812835F31E}" dt="2023-12-03T23:28:30.277" v="14091"/>
            <ac:spMkLst>
              <pc:docMk/>
              <pc:sldMasterMk cId="345570232" sldId="2147483661"/>
              <pc:sldLayoutMk cId="3834285911" sldId="2147483700"/>
              <ac:spMk id="14" creationId="{38D56E2A-484E-CC4E-91A0-35669DEB0601}"/>
            </ac:spMkLst>
          </pc:spChg>
          <pc:spChg chg="mod">
            <ac:chgData name="Jackie Lucas" userId="8dd7d526-cbc8-4cf2-9dd2-6c69b6084fd8" providerId="ADAL" clId="{AAB57D7E-986E-6146-B9DB-B0812835F31E}" dt="2023-12-03T23:49:52.060" v="14369"/>
            <ac:spMkLst>
              <pc:docMk/>
              <pc:sldMasterMk cId="345570232" sldId="2147483661"/>
              <pc:sldLayoutMk cId="3834285911" sldId="2147483700"/>
              <ac:spMk id="15" creationId="{FB3E2D97-D38A-694D-9F52-3E0E4BB51A5D}"/>
            </ac:spMkLst>
          </pc:spChg>
          <pc:spChg chg="mod">
            <ac:chgData name="Jackie Lucas" userId="8dd7d526-cbc8-4cf2-9dd2-6c69b6084fd8" providerId="ADAL" clId="{AAB57D7E-986E-6146-B9DB-B0812835F31E}" dt="2023-12-03T23:49:52.060" v="14369"/>
            <ac:spMkLst>
              <pc:docMk/>
              <pc:sldMasterMk cId="345570232" sldId="2147483661"/>
              <pc:sldLayoutMk cId="3834285911" sldId="2147483700"/>
              <ac:spMk id="16" creationId="{A3248E58-E7E6-AF43-A1CB-1A85D648ED70}"/>
            </ac:spMkLst>
          </pc:spChg>
          <pc:spChg chg="mod">
            <ac:chgData name="Jackie Lucas" userId="8dd7d526-cbc8-4cf2-9dd2-6c69b6084fd8" providerId="ADAL" clId="{AAB57D7E-986E-6146-B9DB-B0812835F31E}" dt="2023-12-03T23:49:52.060" v="14369"/>
            <ac:spMkLst>
              <pc:docMk/>
              <pc:sldMasterMk cId="345570232" sldId="2147483661"/>
              <pc:sldLayoutMk cId="3834285911" sldId="2147483700"/>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997222027" sldId="2147483701"/>
          </pc:sldLayoutMkLst>
          <pc:spChg chg="mod">
            <ac:chgData name="Jackie Lucas" userId="8dd7d526-cbc8-4cf2-9dd2-6c69b6084fd8" providerId="ADAL" clId="{AAB57D7E-986E-6146-B9DB-B0812835F31E}" dt="2023-12-03T23:28:30.277" v="14091"/>
            <ac:spMkLst>
              <pc:docMk/>
              <pc:sldMasterMk cId="345570232" sldId="2147483661"/>
              <pc:sldLayoutMk cId="997222027" sldId="2147483701"/>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997222027" sldId="2147483701"/>
              <ac:spMk id="10" creationId="{0444BBF1-5CDF-E441-B485-1EC5D31B8836}"/>
            </ac:spMkLst>
          </pc:spChg>
          <pc:spChg chg="mod">
            <ac:chgData name="Jackie Lucas" userId="8dd7d526-cbc8-4cf2-9dd2-6c69b6084fd8" providerId="ADAL" clId="{AAB57D7E-986E-6146-B9DB-B0812835F31E}" dt="2023-12-03T23:28:30.277" v="14091"/>
            <ac:spMkLst>
              <pc:docMk/>
              <pc:sldMasterMk cId="345570232" sldId="2147483661"/>
              <pc:sldLayoutMk cId="997222027" sldId="2147483701"/>
              <ac:spMk id="14" creationId="{38D56E2A-484E-CC4E-91A0-35669DEB0601}"/>
            </ac:spMkLst>
          </pc:spChg>
          <pc:spChg chg="mod">
            <ac:chgData name="Jackie Lucas" userId="8dd7d526-cbc8-4cf2-9dd2-6c69b6084fd8" providerId="ADAL" clId="{AAB57D7E-986E-6146-B9DB-B0812835F31E}" dt="2023-12-03T23:49:52.060" v="14369"/>
            <ac:spMkLst>
              <pc:docMk/>
              <pc:sldMasterMk cId="345570232" sldId="2147483661"/>
              <pc:sldLayoutMk cId="997222027" sldId="2147483701"/>
              <ac:spMk id="15" creationId="{FB3E2D97-D38A-694D-9F52-3E0E4BB51A5D}"/>
            </ac:spMkLst>
          </pc:spChg>
          <pc:spChg chg="mod">
            <ac:chgData name="Jackie Lucas" userId="8dd7d526-cbc8-4cf2-9dd2-6c69b6084fd8" providerId="ADAL" clId="{AAB57D7E-986E-6146-B9DB-B0812835F31E}" dt="2023-12-03T23:49:52.060" v="14369"/>
            <ac:spMkLst>
              <pc:docMk/>
              <pc:sldMasterMk cId="345570232" sldId="2147483661"/>
              <pc:sldLayoutMk cId="997222027" sldId="2147483701"/>
              <ac:spMk id="16" creationId="{A3248E58-E7E6-AF43-A1CB-1A85D648ED70}"/>
            </ac:spMkLst>
          </pc:spChg>
          <pc:spChg chg="mod">
            <ac:chgData name="Jackie Lucas" userId="8dd7d526-cbc8-4cf2-9dd2-6c69b6084fd8" providerId="ADAL" clId="{AAB57D7E-986E-6146-B9DB-B0812835F31E}" dt="2023-12-03T23:49:52.060" v="14369"/>
            <ac:spMkLst>
              <pc:docMk/>
              <pc:sldMasterMk cId="345570232" sldId="2147483661"/>
              <pc:sldLayoutMk cId="997222027" sldId="2147483701"/>
              <ac:spMk id="70" creationId="{E434906E-9E46-6743-B768-B30A4D28C63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339108732" sldId="2147483702"/>
          </pc:sldLayoutMkLst>
          <pc:spChg chg="mod">
            <ac:chgData name="Jackie Lucas" userId="8dd7d526-cbc8-4cf2-9dd2-6c69b6084fd8" providerId="ADAL" clId="{AAB57D7E-986E-6146-B9DB-B0812835F31E}" dt="2023-12-03T23:28:30.277" v="14091"/>
            <ac:spMkLst>
              <pc:docMk/>
              <pc:sldMasterMk cId="345570232" sldId="2147483661"/>
              <pc:sldLayoutMk cId="2339108732" sldId="2147483702"/>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339108732" sldId="2147483702"/>
              <ac:spMk id="9" creationId="{27A5EAA0-82E2-1147-A5EB-634F800782EF}"/>
            </ac:spMkLst>
          </pc:spChg>
          <pc:spChg chg="mod">
            <ac:chgData name="Jackie Lucas" userId="8dd7d526-cbc8-4cf2-9dd2-6c69b6084fd8" providerId="ADAL" clId="{AAB57D7E-986E-6146-B9DB-B0812835F31E}" dt="2023-12-03T23:49:52.060" v="14369"/>
            <ac:spMkLst>
              <pc:docMk/>
              <pc:sldMasterMk cId="345570232" sldId="2147483661"/>
              <pc:sldLayoutMk cId="2339108732" sldId="2147483702"/>
              <ac:spMk id="12" creationId="{F6311A50-01F6-FC4C-85C2-3D712AA1DB7B}"/>
            </ac:spMkLst>
          </pc:spChg>
          <pc:spChg chg="mod">
            <ac:chgData name="Jackie Lucas" userId="8dd7d526-cbc8-4cf2-9dd2-6c69b6084fd8" providerId="ADAL" clId="{AAB57D7E-986E-6146-B9DB-B0812835F31E}" dt="2023-12-03T23:28:30.277" v="14091"/>
            <ac:spMkLst>
              <pc:docMk/>
              <pc:sldMasterMk cId="345570232" sldId="2147483661"/>
              <pc:sldLayoutMk cId="2339108732" sldId="2147483702"/>
              <ac:spMk id="15" creationId="{AD868E4E-E256-5A4C-A711-8AEED33CD481}"/>
            </ac:spMkLst>
          </pc:spChg>
          <pc:spChg chg="mod">
            <ac:chgData name="Jackie Lucas" userId="8dd7d526-cbc8-4cf2-9dd2-6c69b6084fd8" providerId="ADAL" clId="{AAB57D7E-986E-6146-B9DB-B0812835F31E}" dt="2023-12-03T23:49:52.060" v="14369"/>
            <ac:spMkLst>
              <pc:docMk/>
              <pc:sldMasterMk cId="345570232" sldId="2147483661"/>
              <pc:sldLayoutMk cId="2339108732" sldId="2147483702"/>
              <ac:spMk id="16" creationId="{79F0FA04-988B-244B-B9A5-AF22851CF0AB}"/>
            </ac:spMkLst>
          </pc:spChg>
          <pc:spChg chg="mod">
            <ac:chgData name="Jackie Lucas" userId="8dd7d526-cbc8-4cf2-9dd2-6c69b6084fd8" providerId="ADAL" clId="{AAB57D7E-986E-6146-B9DB-B0812835F31E}" dt="2023-12-03T23:49:52.060" v="14369"/>
            <ac:spMkLst>
              <pc:docMk/>
              <pc:sldMasterMk cId="345570232" sldId="2147483661"/>
              <pc:sldLayoutMk cId="2339108732" sldId="2147483702"/>
              <ac:spMk id="17" creationId="{5F89914D-CFB4-1A41-9E49-CA386D81C7D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05110723" sldId="2147483703"/>
          </pc:sldLayoutMkLst>
          <pc:spChg chg="mod">
            <ac:chgData name="Jackie Lucas" userId="8dd7d526-cbc8-4cf2-9dd2-6c69b6084fd8" providerId="ADAL" clId="{AAB57D7E-986E-6146-B9DB-B0812835F31E}" dt="2023-12-03T23:28:30.277" v="14091"/>
            <ac:spMkLst>
              <pc:docMk/>
              <pc:sldMasterMk cId="345570232" sldId="2147483661"/>
              <pc:sldLayoutMk cId="1605110723" sldId="2147483703"/>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605110723" sldId="2147483703"/>
              <ac:spMk id="9" creationId="{27A5EAA0-82E2-1147-A5EB-634F800782EF}"/>
            </ac:spMkLst>
          </pc:spChg>
          <pc:spChg chg="mod">
            <ac:chgData name="Jackie Lucas" userId="8dd7d526-cbc8-4cf2-9dd2-6c69b6084fd8" providerId="ADAL" clId="{AAB57D7E-986E-6146-B9DB-B0812835F31E}" dt="2023-12-03T23:49:52.060" v="14369"/>
            <ac:spMkLst>
              <pc:docMk/>
              <pc:sldMasterMk cId="345570232" sldId="2147483661"/>
              <pc:sldLayoutMk cId="1605110723" sldId="2147483703"/>
              <ac:spMk id="12" creationId="{F6311A50-01F6-FC4C-85C2-3D712AA1DB7B}"/>
            </ac:spMkLst>
          </pc:spChg>
          <pc:spChg chg="mod">
            <ac:chgData name="Jackie Lucas" userId="8dd7d526-cbc8-4cf2-9dd2-6c69b6084fd8" providerId="ADAL" clId="{AAB57D7E-986E-6146-B9DB-B0812835F31E}" dt="2023-12-03T23:28:30.277" v="14091"/>
            <ac:spMkLst>
              <pc:docMk/>
              <pc:sldMasterMk cId="345570232" sldId="2147483661"/>
              <pc:sldLayoutMk cId="1605110723" sldId="2147483703"/>
              <ac:spMk id="15" creationId="{AD868E4E-E256-5A4C-A711-8AEED33CD481}"/>
            </ac:spMkLst>
          </pc:spChg>
          <pc:spChg chg="mod">
            <ac:chgData name="Jackie Lucas" userId="8dd7d526-cbc8-4cf2-9dd2-6c69b6084fd8" providerId="ADAL" clId="{AAB57D7E-986E-6146-B9DB-B0812835F31E}" dt="2023-12-03T23:49:52.060" v="14369"/>
            <ac:spMkLst>
              <pc:docMk/>
              <pc:sldMasterMk cId="345570232" sldId="2147483661"/>
              <pc:sldLayoutMk cId="1605110723" sldId="2147483703"/>
              <ac:spMk id="16" creationId="{79F0FA04-988B-244B-B9A5-AF22851CF0AB}"/>
            </ac:spMkLst>
          </pc:spChg>
          <pc:spChg chg="mod">
            <ac:chgData name="Jackie Lucas" userId="8dd7d526-cbc8-4cf2-9dd2-6c69b6084fd8" providerId="ADAL" clId="{AAB57D7E-986E-6146-B9DB-B0812835F31E}" dt="2023-12-03T23:49:52.060" v="14369"/>
            <ac:spMkLst>
              <pc:docMk/>
              <pc:sldMasterMk cId="345570232" sldId="2147483661"/>
              <pc:sldLayoutMk cId="1605110723" sldId="2147483703"/>
              <ac:spMk id="17" creationId="{5F89914D-CFB4-1A41-9E49-CA386D81C7D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928720675" sldId="2147483704"/>
          </pc:sldLayoutMkLst>
          <pc:spChg chg="mod">
            <ac:chgData name="Jackie Lucas" userId="8dd7d526-cbc8-4cf2-9dd2-6c69b6084fd8" providerId="ADAL" clId="{AAB57D7E-986E-6146-B9DB-B0812835F31E}" dt="2023-12-03T23:28:30.277" v="14091"/>
            <ac:spMkLst>
              <pc:docMk/>
              <pc:sldMasterMk cId="345570232" sldId="2147483661"/>
              <pc:sldLayoutMk cId="3928720675" sldId="2147483704"/>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928720675" sldId="2147483704"/>
              <ac:spMk id="9" creationId="{7AB59AFA-F3D6-0B42-B993-041E82808F7A}"/>
            </ac:spMkLst>
          </pc:spChg>
          <pc:spChg chg="mod">
            <ac:chgData name="Jackie Lucas" userId="8dd7d526-cbc8-4cf2-9dd2-6c69b6084fd8" providerId="ADAL" clId="{AAB57D7E-986E-6146-B9DB-B0812835F31E}" dt="2023-12-03T23:49:52.060" v="14369"/>
            <ac:spMkLst>
              <pc:docMk/>
              <pc:sldMasterMk cId="345570232" sldId="2147483661"/>
              <pc:sldLayoutMk cId="3928720675" sldId="2147483704"/>
              <ac:spMk id="11" creationId="{2700922D-FCFD-794E-BE61-C5F4B386F62A}"/>
            </ac:spMkLst>
          </pc:spChg>
          <pc:spChg chg="mod">
            <ac:chgData name="Jackie Lucas" userId="8dd7d526-cbc8-4cf2-9dd2-6c69b6084fd8" providerId="ADAL" clId="{AAB57D7E-986E-6146-B9DB-B0812835F31E}" dt="2023-12-03T23:28:30.277" v="14091"/>
            <ac:spMkLst>
              <pc:docMk/>
              <pc:sldMasterMk cId="345570232" sldId="2147483661"/>
              <pc:sldLayoutMk cId="3928720675" sldId="2147483704"/>
              <ac:spMk id="15" creationId="{DC00CFD7-7CF3-B349-8308-ADD1D6B49060}"/>
            </ac:spMkLst>
          </pc:spChg>
          <pc:spChg chg="mod">
            <ac:chgData name="Jackie Lucas" userId="8dd7d526-cbc8-4cf2-9dd2-6c69b6084fd8" providerId="ADAL" clId="{AAB57D7E-986E-6146-B9DB-B0812835F31E}" dt="2023-12-03T23:49:52.060" v="14369"/>
            <ac:spMkLst>
              <pc:docMk/>
              <pc:sldMasterMk cId="345570232" sldId="2147483661"/>
              <pc:sldLayoutMk cId="3928720675" sldId="2147483704"/>
              <ac:spMk id="16" creationId="{756F1510-FB8E-EB4E-8F19-027BDEEBD12E}"/>
            </ac:spMkLst>
          </pc:spChg>
          <pc:spChg chg="mod">
            <ac:chgData name="Jackie Lucas" userId="8dd7d526-cbc8-4cf2-9dd2-6c69b6084fd8" providerId="ADAL" clId="{AAB57D7E-986E-6146-B9DB-B0812835F31E}" dt="2023-12-03T23:49:52.060" v="14369"/>
            <ac:spMkLst>
              <pc:docMk/>
              <pc:sldMasterMk cId="345570232" sldId="2147483661"/>
              <pc:sldLayoutMk cId="3928720675" sldId="2147483704"/>
              <ac:spMk id="17" creationId="{AB7696F4-508A-ED4C-8611-9C82016DDEF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081422377" sldId="2147483705"/>
          </pc:sldLayoutMkLst>
          <pc:spChg chg="mod">
            <ac:chgData name="Jackie Lucas" userId="8dd7d526-cbc8-4cf2-9dd2-6c69b6084fd8" providerId="ADAL" clId="{AAB57D7E-986E-6146-B9DB-B0812835F31E}" dt="2023-12-03T23:28:30.277" v="14091"/>
            <ac:spMkLst>
              <pc:docMk/>
              <pc:sldMasterMk cId="345570232" sldId="2147483661"/>
              <pc:sldLayoutMk cId="1081422377" sldId="2147483705"/>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081422377" sldId="2147483705"/>
              <ac:spMk id="9" creationId="{7AB59AFA-F3D6-0B42-B993-041E82808F7A}"/>
            </ac:spMkLst>
          </pc:spChg>
          <pc:spChg chg="mod">
            <ac:chgData name="Jackie Lucas" userId="8dd7d526-cbc8-4cf2-9dd2-6c69b6084fd8" providerId="ADAL" clId="{AAB57D7E-986E-6146-B9DB-B0812835F31E}" dt="2023-12-03T23:49:52.060" v="14369"/>
            <ac:spMkLst>
              <pc:docMk/>
              <pc:sldMasterMk cId="345570232" sldId="2147483661"/>
              <pc:sldLayoutMk cId="1081422377" sldId="2147483705"/>
              <ac:spMk id="11" creationId="{2700922D-FCFD-794E-BE61-C5F4B386F62A}"/>
            </ac:spMkLst>
          </pc:spChg>
          <pc:spChg chg="mod">
            <ac:chgData name="Jackie Lucas" userId="8dd7d526-cbc8-4cf2-9dd2-6c69b6084fd8" providerId="ADAL" clId="{AAB57D7E-986E-6146-B9DB-B0812835F31E}" dt="2023-12-03T23:28:30.277" v="14091"/>
            <ac:spMkLst>
              <pc:docMk/>
              <pc:sldMasterMk cId="345570232" sldId="2147483661"/>
              <pc:sldLayoutMk cId="1081422377" sldId="2147483705"/>
              <ac:spMk id="15" creationId="{DC00CFD7-7CF3-B349-8308-ADD1D6B49060}"/>
            </ac:spMkLst>
          </pc:spChg>
          <pc:spChg chg="mod">
            <ac:chgData name="Jackie Lucas" userId="8dd7d526-cbc8-4cf2-9dd2-6c69b6084fd8" providerId="ADAL" clId="{AAB57D7E-986E-6146-B9DB-B0812835F31E}" dt="2023-12-03T23:49:52.060" v="14369"/>
            <ac:spMkLst>
              <pc:docMk/>
              <pc:sldMasterMk cId="345570232" sldId="2147483661"/>
              <pc:sldLayoutMk cId="1081422377" sldId="2147483705"/>
              <ac:spMk id="16" creationId="{756F1510-FB8E-EB4E-8F19-027BDEEBD12E}"/>
            </ac:spMkLst>
          </pc:spChg>
          <pc:spChg chg="mod">
            <ac:chgData name="Jackie Lucas" userId="8dd7d526-cbc8-4cf2-9dd2-6c69b6084fd8" providerId="ADAL" clId="{AAB57D7E-986E-6146-B9DB-B0812835F31E}" dt="2023-12-03T23:49:52.060" v="14369"/>
            <ac:spMkLst>
              <pc:docMk/>
              <pc:sldMasterMk cId="345570232" sldId="2147483661"/>
              <pc:sldLayoutMk cId="1081422377" sldId="2147483705"/>
              <ac:spMk id="17" creationId="{AB7696F4-508A-ED4C-8611-9C82016DDEF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54202487" sldId="2147483706"/>
          </pc:sldLayoutMkLst>
          <pc:spChg chg="mod">
            <ac:chgData name="Jackie Lucas" userId="8dd7d526-cbc8-4cf2-9dd2-6c69b6084fd8" providerId="ADAL" clId="{AAB57D7E-986E-6146-B9DB-B0812835F31E}" dt="2023-12-03T23:28:30.277" v="14091"/>
            <ac:spMkLst>
              <pc:docMk/>
              <pc:sldMasterMk cId="345570232" sldId="2147483661"/>
              <pc:sldLayoutMk cId="1654202487" sldId="2147483706"/>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654202487" sldId="2147483706"/>
              <ac:spMk id="9" creationId="{ECB02568-BC35-FE48-AA60-734BFE818836}"/>
            </ac:spMkLst>
          </pc:spChg>
          <pc:spChg chg="mod">
            <ac:chgData name="Jackie Lucas" userId="8dd7d526-cbc8-4cf2-9dd2-6c69b6084fd8" providerId="ADAL" clId="{AAB57D7E-986E-6146-B9DB-B0812835F31E}" dt="2023-12-03T23:49:52.060" v="14369"/>
            <ac:spMkLst>
              <pc:docMk/>
              <pc:sldMasterMk cId="345570232" sldId="2147483661"/>
              <pc:sldLayoutMk cId="1654202487" sldId="2147483706"/>
              <ac:spMk id="11" creationId="{655B5689-D9B6-794D-AD7B-613326B9FB51}"/>
            </ac:spMkLst>
          </pc:spChg>
          <pc:spChg chg="mod">
            <ac:chgData name="Jackie Lucas" userId="8dd7d526-cbc8-4cf2-9dd2-6c69b6084fd8" providerId="ADAL" clId="{AAB57D7E-986E-6146-B9DB-B0812835F31E}" dt="2023-12-03T23:49:52.060" v="14369"/>
            <ac:spMkLst>
              <pc:docMk/>
              <pc:sldMasterMk cId="345570232" sldId="2147483661"/>
              <pc:sldLayoutMk cId="1654202487" sldId="2147483706"/>
              <ac:spMk id="13" creationId="{826DA303-90B8-9F47-85CD-F578D4C876AC}"/>
            </ac:spMkLst>
          </pc:spChg>
          <pc:spChg chg="mod">
            <ac:chgData name="Jackie Lucas" userId="8dd7d526-cbc8-4cf2-9dd2-6c69b6084fd8" providerId="ADAL" clId="{AAB57D7E-986E-6146-B9DB-B0812835F31E}" dt="2023-12-03T23:28:30.277" v="14091"/>
            <ac:spMkLst>
              <pc:docMk/>
              <pc:sldMasterMk cId="345570232" sldId="2147483661"/>
              <pc:sldLayoutMk cId="1654202487" sldId="2147483706"/>
              <ac:spMk id="15" creationId="{D333A958-D894-444A-BCAE-5797876B2250}"/>
            </ac:spMkLst>
          </pc:spChg>
          <pc:spChg chg="mod">
            <ac:chgData name="Jackie Lucas" userId="8dd7d526-cbc8-4cf2-9dd2-6c69b6084fd8" providerId="ADAL" clId="{AAB57D7E-986E-6146-B9DB-B0812835F31E}" dt="2023-12-03T23:49:52.060" v="14369"/>
            <ac:spMkLst>
              <pc:docMk/>
              <pc:sldMasterMk cId="345570232" sldId="2147483661"/>
              <pc:sldLayoutMk cId="1654202487" sldId="2147483706"/>
              <ac:spMk id="16" creationId="{D9AAE2E7-62A3-8B4D-8D69-BB800DACF25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692584655" sldId="2147483707"/>
          </pc:sldLayoutMkLst>
          <pc:spChg chg="mod">
            <ac:chgData name="Jackie Lucas" userId="8dd7d526-cbc8-4cf2-9dd2-6c69b6084fd8" providerId="ADAL" clId="{AAB57D7E-986E-6146-B9DB-B0812835F31E}" dt="2023-12-03T23:28:30.277" v="14091"/>
            <ac:spMkLst>
              <pc:docMk/>
              <pc:sldMasterMk cId="345570232" sldId="2147483661"/>
              <pc:sldLayoutMk cId="692584655" sldId="2147483707"/>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692584655" sldId="2147483707"/>
              <ac:spMk id="9" creationId="{ECB02568-BC35-FE48-AA60-734BFE818836}"/>
            </ac:spMkLst>
          </pc:spChg>
          <pc:spChg chg="mod">
            <ac:chgData name="Jackie Lucas" userId="8dd7d526-cbc8-4cf2-9dd2-6c69b6084fd8" providerId="ADAL" clId="{AAB57D7E-986E-6146-B9DB-B0812835F31E}" dt="2023-12-03T23:49:52.060" v="14369"/>
            <ac:spMkLst>
              <pc:docMk/>
              <pc:sldMasterMk cId="345570232" sldId="2147483661"/>
              <pc:sldLayoutMk cId="692584655" sldId="2147483707"/>
              <ac:spMk id="11" creationId="{655B5689-D9B6-794D-AD7B-613326B9FB51}"/>
            </ac:spMkLst>
          </pc:spChg>
          <pc:spChg chg="mod">
            <ac:chgData name="Jackie Lucas" userId="8dd7d526-cbc8-4cf2-9dd2-6c69b6084fd8" providerId="ADAL" clId="{AAB57D7E-986E-6146-B9DB-B0812835F31E}" dt="2023-12-03T23:49:52.060" v="14369"/>
            <ac:spMkLst>
              <pc:docMk/>
              <pc:sldMasterMk cId="345570232" sldId="2147483661"/>
              <pc:sldLayoutMk cId="692584655" sldId="2147483707"/>
              <ac:spMk id="13" creationId="{826DA303-90B8-9F47-85CD-F578D4C876AC}"/>
            </ac:spMkLst>
          </pc:spChg>
          <pc:spChg chg="mod">
            <ac:chgData name="Jackie Lucas" userId="8dd7d526-cbc8-4cf2-9dd2-6c69b6084fd8" providerId="ADAL" clId="{AAB57D7E-986E-6146-B9DB-B0812835F31E}" dt="2023-12-03T23:28:30.277" v="14091"/>
            <ac:spMkLst>
              <pc:docMk/>
              <pc:sldMasterMk cId="345570232" sldId="2147483661"/>
              <pc:sldLayoutMk cId="692584655" sldId="2147483707"/>
              <ac:spMk id="15" creationId="{D333A958-D894-444A-BCAE-5797876B2250}"/>
            </ac:spMkLst>
          </pc:spChg>
          <pc:spChg chg="mod">
            <ac:chgData name="Jackie Lucas" userId="8dd7d526-cbc8-4cf2-9dd2-6c69b6084fd8" providerId="ADAL" clId="{AAB57D7E-986E-6146-B9DB-B0812835F31E}" dt="2023-12-03T23:49:52.060" v="14369"/>
            <ac:spMkLst>
              <pc:docMk/>
              <pc:sldMasterMk cId="345570232" sldId="2147483661"/>
              <pc:sldLayoutMk cId="692584655" sldId="2147483707"/>
              <ac:spMk id="16" creationId="{D9AAE2E7-62A3-8B4D-8D69-BB800DACF25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926517852" sldId="2147483708"/>
          </pc:sldLayoutMkLst>
          <pc:spChg chg="mod">
            <ac:chgData name="Jackie Lucas" userId="8dd7d526-cbc8-4cf2-9dd2-6c69b6084fd8" providerId="ADAL" clId="{AAB57D7E-986E-6146-B9DB-B0812835F31E}" dt="2023-12-03T23:28:30.277" v="14091"/>
            <ac:spMkLst>
              <pc:docMk/>
              <pc:sldMasterMk cId="345570232" sldId="2147483661"/>
              <pc:sldLayoutMk cId="2926517852" sldId="2147483708"/>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926517852" sldId="2147483708"/>
              <ac:spMk id="9" creationId="{56D58A13-0E31-F242-81A8-A4D7FFC00E4E}"/>
            </ac:spMkLst>
          </pc:spChg>
          <pc:spChg chg="mod">
            <ac:chgData name="Jackie Lucas" userId="8dd7d526-cbc8-4cf2-9dd2-6c69b6084fd8" providerId="ADAL" clId="{AAB57D7E-986E-6146-B9DB-B0812835F31E}" dt="2023-12-03T23:49:52.060" v="14369"/>
            <ac:spMkLst>
              <pc:docMk/>
              <pc:sldMasterMk cId="345570232" sldId="2147483661"/>
              <pc:sldLayoutMk cId="2926517852" sldId="2147483708"/>
              <ac:spMk id="10" creationId="{BF9B15DB-4A22-644F-B5C0-1B2B6F70DE9F}"/>
            </ac:spMkLst>
          </pc:spChg>
          <pc:spChg chg="mod">
            <ac:chgData name="Jackie Lucas" userId="8dd7d526-cbc8-4cf2-9dd2-6c69b6084fd8" providerId="ADAL" clId="{AAB57D7E-986E-6146-B9DB-B0812835F31E}" dt="2023-12-03T23:49:52.060" v="14369"/>
            <ac:spMkLst>
              <pc:docMk/>
              <pc:sldMasterMk cId="345570232" sldId="2147483661"/>
              <pc:sldLayoutMk cId="2926517852" sldId="2147483708"/>
              <ac:spMk id="11" creationId="{482F93FD-24DE-5C46-9C9F-C8035C3B5E84}"/>
            </ac:spMkLst>
          </pc:spChg>
          <pc:spChg chg="mod">
            <ac:chgData name="Jackie Lucas" userId="8dd7d526-cbc8-4cf2-9dd2-6c69b6084fd8" providerId="ADAL" clId="{AAB57D7E-986E-6146-B9DB-B0812835F31E}" dt="2023-12-03T23:28:30.277" v="14091"/>
            <ac:spMkLst>
              <pc:docMk/>
              <pc:sldMasterMk cId="345570232" sldId="2147483661"/>
              <pc:sldLayoutMk cId="2926517852" sldId="2147483708"/>
              <ac:spMk id="12" creationId="{916ADAF4-0AF5-F040-A3DC-22DC942C4440}"/>
            </ac:spMkLst>
          </pc:spChg>
          <pc:spChg chg="mod">
            <ac:chgData name="Jackie Lucas" userId="8dd7d526-cbc8-4cf2-9dd2-6c69b6084fd8" providerId="ADAL" clId="{AAB57D7E-986E-6146-B9DB-B0812835F31E}" dt="2023-12-03T23:49:52.060" v="14369"/>
            <ac:spMkLst>
              <pc:docMk/>
              <pc:sldMasterMk cId="345570232" sldId="2147483661"/>
              <pc:sldLayoutMk cId="2926517852" sldId="2147483708"/>
              <ac:spMk id="17" creationId="{53CEC4F8-9C99-184E-9682-F45BDADB068B}"/>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22734567" sldId="2147483709"/>
          </pc:sldLayoutMkLst>
          <pc:spChg chg="mod">
            <ac:chgData name="Jackie Lucas" userId="8dd7d526-cbc8-4cf2-9dd2-6c69b6084fd8" providerId="ADAL" clId="{AAB57D7E-986E-6146-B9DB-B0812835F31E}" dt="2023-12-03T23:28:30.277" v="14091"/>
            <ac:spMkLst>
              <pc:docMk/>
              <pc:sldMasterMk cId="345570232" sldId="2147483661"/>
              <pc:sldLayoutMk cId="3322734567" sldId="2147483709"/>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322734567" sldId="2147483709"/>
              <ac:spMk id="9" creationId="{38D17869-CA3B-B54B-AD65-621170DA53D4}"/>
            </ac:spMkLst>
          </pc:spChg>
          <pc:spChg chg="mod">
            <ac:chgData name="Jackie Lucas" userId="8dd7d526-cbc8-4cf2-9dd2-6c69b6084fd8" providerId="ADAL" clId="{AAB57D7E-986E-6146-B9DB-B0812835F31E}" dt="2023-12-03T23:49:52.060" v="14369"/>
            <ac:spMkLst>
              <pc:docMk/>
              <pc:sldMasterMk cId="345570232" sldId="2147483661"/>
              <pc:sldLayoutMk cId="3322734567" sldId="2147483709"/>
              <ac:spMk id="11" creationId="{AE97D0B3-EFA8-3E46-BA56-BB532AE5813D}"/>
            </ac:spMkLst>
          </pc:spChg>
          <pc:spChg chg="mod">
            <ac:chgData name="Jackie Lucas" userId="8dd7d526-cbc8-4cf2-9dd2-6c69b6084fd8" providerId="ADAL" clId="{AAB57D7E-986E-6146-B9DB-B0812835F31E}" dt="2023-12-03T23:49:52.060" v="14369"/>
            <ac:spMkLst>
              <pc:docMk/>
              <pc:sldMasterMk cId="345570232" sldId="2147483661"/>
              <pc:sldLayoutMk cId="3322734567" sldId="2147483709"/>
              <ac:spMk id="12" creationId="{EB7A60AA-E7ED-0148-B436-470C8E1DDDD0}"/>
            </ac:spMkLst>
          </pc:spChg>
          <pc:spChg chg="mod">
            <ac:chgData name="Jackie Lucas" userId="8dd7d526-cbc8-4cf2-9dd2-6c69b6084fd8" providerId="ADAL" clId="{AAB57D7E-986E-6146-B9DB-B0812835F31E}" dt="2023-12-03T23:28:30.277" v="14091"/>
            <ac:spMkLst>
              <pc:docMk/>
              <pc:sldMasterMk cId="345570232" sldId="2147483661"/>
              <pc:sldLayoutMk cId="3322734567" sldId="2147483709"/>
              <ac:spMk id="13" creationId="{46F137B7-8BA0-B74D-B510-E7AAC95F53C0}"/>
            </ac:spMkLst>
          </pc:spChg>
          <pc:spChg chg="mod">
            <ac:chgData name="Jackie Lucas" userId="8dd7d526-cbc8-4cf2-9dd2-6c69b6084fd8" providerId="ADAL" clId="{AAB57D7E-986E-6146-B9DB-B0812835F31E}" dt="2023-12-03T23:49:52.060" v="14369"/>
            <ac:spMkLst>
              <pc:docMk/>
              <pc:sldMasterMk cId="345570232" sldId="2147483661"/>
              <pc:sldLayoutMk cId="3322734567" sldId="2147483709"/>
              <ac:spMk id="14" creationId="{603E04D3-A035-6F44-978B-E64A923DE3E2}"/>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625048728" sldId="2147483710"/>
          </pc:sldLayoutMkLst>
          <pc:spChg chg="mod">
            <ac:chgData name="Jackie Lucas" userId="8dd7d526-cbc8-4cf2-9dd2-6c69b6084fd8" providerId="ADAL" clId="{AAB57D7E-986E-6146-B9DB-B0812835F31E}" dt="2023-12-03T23:28:30.277" v="14091"/>
            <ac:spMkLst>
              <pc:docMk/>
              <pc:sldMasterMk cId="345570232" sldId="2147483661"/>
              <pc:sldLayoutMk cId="2625048728" sldId="2147483710"/>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625048728" sldId="2147483710"/>
              <ac:spMk id="9" creationId="{6B47A7B1-E7A2-9E48-AD10-D5787738040B}"/>
            </ac:spMkLst>
          </pc:spChg>
          <pc:spChg chg="mod">
            <ac:chgData name="Jackie Lucas" userId="8dd7d526-cbc8-4cf2-9dd2-6c69b6084fd8" providerId="ADAL" clId="{AAB57D7E-986E-6146-B9DB-B0812835F31E}" dt="2023-12-03T23:49:52.060" v="14369"/>
            <ac:spMkLst>
              <pc:docMk/>
              <pc:sldMasterMk cId="345570232" sldId="2147483661"/>
              <pc:sldLayoutMk cId="2625048728" sldId="2147483710"/>
              <ac:spMk id="11" creationId="{9897F91D-FDC1-4F41-B267-128462C10910}"/>
            </ac:spMkLst>
          </pc:spChg>
          <pc:spChg chg="mod">
            <ac:chgData name="Jackie Lucas" userId="8dd7d526-cbc8-4cf2-9dd2-6c69b6084fd8" providerId="ADAL" clId="{AAB57D7E-986E-6146-B9DB-B0812835F31E}" dt="2023-12-03T23:28:30.277" v="14091"/>
            <ac:spMkLst>
              <pc:docMk/>
              <pc:sldMasterMk cId="345570232" sldId="2147483661"/>
              <pc:sldLayoutMk cId="2625048728" sldId="2147483710"/>
              <ac:spMk id="13" creationId="{28483B42-12A7-0B47-B6B4-AC12EB700FE0}"/>
            </ac:spMkLst>
          </pc:spChg>
          <pc:spChg chg="mod">
            <ac:chgData name="Jackie Lucas" userId="8dd7d526-cbc8-4cf2-9dd2-6c69b6084fd8" providerId="ADAL" clId="{AAB57D7E-986E-6146-B9DB-B0812835F31E}" dt="2023-12-03T23:49:52.060" v="14369"/>
            <ac:spMkLst>
              <pc:docMk/>
              <pc:sldMasterMk cId="345570232" sldId="2147483661"/>
              <pc:sldLayoutMk cId="2625048728" sldId="2147483710"/>
              <ac:spMk id="14" creationId="{B4980D08-3468-E24C-BFE4-4496AA4FE9BA}"/>
            </ac:spMkLst>
          </pc:spChg>
          <pc:spChg chg="mod">
            <ac:chgData name="Jackie Lucas" userId="8dd7d526-cbc8-4cf2-9dd2-6c69b6084fd8" providerId="ADAL" clId="{AAB57D7E-986E-6146-B9DB-B0812835F31E}" dt="2023-12-03T23:49:52.060" v="14369"/>
            <ac:spMkLst>
              <pc:docMk/>
              <pc:sldMasterMk cId="345570232" sldId="2147483661"/>
              <pc:sldLayoutMk cId="2625048728" sldId="2147483710"/>
              <ac:spMk id="15" creationId="{D9A4170A-B1AA-9E43-BBC5-269EBA96B459}"/>
            </ac:spMkLst>
          </pc:spChg>
          <pc:spChg chg="mod">
            <ac:chgData name="Jackie Lucas" userId="8dd7d526-cbc8-4cf2-9dd2-6c69b6084fd8" providerId="ADAL" clId="{AAB57D7E-986E-6146-B9DB-B0812835F31E}" dt="2023-12-03T23:49:52.060" v="14369"/>
            <ac:spMkLst>
              <pc:docMk/>
              <pc:sldMasterMk cId="345570232" sldId="2147483661"/>
              <pc:sldLayoutMk cId="2625048728" sldId="2147483710"/>
              <ac:spMk id="16" creationId="{F3F5BB7E-ED91-E341-BD2C-AB4CFEC85D5B}"/>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870264188" sldId="2147483711"/>
          </pc:sldLayoutMkLst>
          <pc:spChg chg="mod">
            <ac:chgData name="Jackie Lucas" userId="8dd7d526-cbc8-4cf2-9dd2-6c69b6084fd8" providerId="ADAL" clId="{AAB57D7E-986E-6146-B9DB-B0812835F31E}" dt="2023-12-03T23:28:30.277" v="14091"/>
            <ac:spMkLst>
              <pc:docMk/>
              <pc:sldMasterMk cId="345570232" sldId="2147483661"/>
              <pc:sldLayoutMk cId="1870264188" sldId="2147483711"/>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870264188" sldId="2147483711"/>
              <ac:spMk id="9" creationId="{23D23C55-4BF5-1043-B588-07745DC7ACA2}"/>
            </ac:spMkLst>
          </pc:spChg>
          <pc:spChg chg="mod">
            <ac:chgData name="Jackie Lucas" userId="8dd7d526-cbc8-4cf2-9dd2-6c69b6084fd8" providerId="ADAL" clId="{AAB57D7E-986E-6146-B9DB-B0812835F31E}" dt="2023-12-03T23:28:30.277" v="14091"/>
            <ac:spMkLst>
              <pc:docMk/>
              <pc:sldMasterMk cId="345570232" sldId="2147483661"/>
              <pc:sldLayoutMk cId="1870264188" sldId="2147483711"/>
              <ac:spMk id="10" creationId="{8F35C77C-FDB4-794B-8B19-6549DC6719A0}"/>
            </ac:spMkLst>
          </pc:spChg>
          <pc:spChg chg="mod">
            <ac:chgData name="Jackie Lucas" userId="8dd7d526-cbc8-4cf2-9dd2-6c69b6084fd8" providerId="ADAL" clId="{AAB57D7E-986E-6146-B9DB-B0812835F31E}" dt="2023-12-03T23:49:52.060" v="14369"/>
            <ac:spMkLst>
              <pc:docMk/>
              <pc:sldMasterMk cId="345570232" sldId="2147483661"/>
              <pc:sldLayoutMk cId="1870264188" sldId="2147483711"/>
              <ac:spMk id="11" creationId="{EC39843A-7891-BD45-BED3-367560121394}"/>
            </ac:spMkLst>
          </pc:spChg>
          <pc:spChg chg="mod">
            <ac:chgData name="Jackie Lucas" userId="8dd7d526-cbc8-4cf2-9dd2-6c69b6084fd8" providerId="ADAL" clId="{AAB57D7E-986E-6146-B9DB-B0812835F31E}" dt="2023-12-03T23:49:52.060" v="14369"/>
            <ac:spMkLst>
              <pc:docMk/>
              <pc:sldMasterMk cId="345570232" sldId="2147483661"/>
              <pc:sldLayoutMk cId="1870264188" sldId="2147483711"/>
              <ac:spMk id="13" creationId="{D51F322A-1F5A-C34D-945A-8A3B4D889B12}"/>
            </ac:spMkLst>
          </pc:spChg>
          <pc:spChg chg="mod">
            <ac:chgData name="Jackie Lucas" userId="8dd7d526-cbc8-4cf2-9dd2-6c69b6084fd8" providerId="ADAL" clId="{AAB57D7E-986E-6146-B9DB-B0812835F31E}" dt="2023-12-03T23:49:52.060" v="14369"/>
            <ac:spMkLst>
              <pc:docMk/>
              <pc:sldMasterMk cId="345570232" sldId="2147483661"/>
              <pc:sldLayoutMk cId="1870264188" sldId="2147483711"/>
              <ac:spMk id="14" creationId="{EAA7A540-72D3-E244-8587-64ACEF59F28B}"/>
            </ac:spMkLst>
          </pc:spChg>
          <pc:spChg chg="mod">
            <ac:chgData name="Jackie Lucas" userId="8dd7d526-cbc8-4cf2-9dd2-6c69b6084fd8" providerId="ADAL" clId="{AAB57D7E-986E-6146-B9DB-B0812835F31E}" dt="2023-12-03T23:49:52.060" v="14369"/>
            <ac:spMkLst>
              <pc:docMk/>
              <pc:sldMasterMk cId="345570232" sldId="2147483661"/>
              <pc:sldLayoutMk cId="1870264188" sldId="2147483711"/>
              <ac:spMk id="16" creationId="{4D264B45-88CE-DF4A-A3B3-E966517F6BF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870645935" sldId="2147483712"/>
          </pc:sldLayoutMkLst>
          <pc:spChg chg="mod">
            <ac:chgData name="Jackie Lucas" userId="8dd7d526-cbc8-4cf2-9dd2-6c69b6084fd8" providerId="ADAL" clId="{AAB57D7E-986E-6146-B9DB-B0812835F31E}" dt="2023-12-03T23:28:30.277" v="14091"/>
            <ac:spMkLst>
              <pc:docMk/>
              <pc:sldMasterMk cId="345570232" sldId="2147483661"/>
              <pc:sldLayoutMk cId="1870645935" sldId="2147483712"/>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870645935" sldId="2147483712"/>
              <ac:spMk id="10" creationId="{C327D097-6CD5-1A4D-87AA-361EABD0E562}"/>
            </ac:spMkLst>
          </pc:spChg>
          <pc:spChg chg="mod">
            <ac:chgData name="Jackie Lucas" userId="8dd7d526-cbc8-4cf2-9dd2-6c69b6084fd8" providerId="ADAL" clId="{AAB57D7E-986E-6146-B9DB-B0812835F31E}" dt="2023-12-03T23:49:52.060" v="14369"/>
            <ac:spMkLst>
              <pc:docMk/>
              <pc:sldMasterMk cId="345570232" sldId="2147483661"/>
              <pc:sldLayoutMk cId="1870645935" sldId="2147483712"/>
              <ac:spMk id="12" creationId="{8DE8EDEE-2A5C-8941-815C-2EB3F93FA4A8}"/>
            </ac:spMkLst>
          </pc:spChg>
          <pc:spChg chg="mod">
            <ac:chgData name="Jackie Lucas" userId="8dd7d526-cbc8-4cf2-9dd2-6c69b6084fd8" providerId="ADAL" clId="{AAB57D7E-986E-6146-B9DB-B0812835F31E}" dt="2023-12-03T23:28:30.277" v="14091"/>
            <ac:spMkLst>
              <pc:docMk/>
              <pc:sldMasterMk cId="345570232" sldId="2147483661"/>
              <pc:sldLayoutMk cId="1870645935" sldId="2147483712"/>
              <ac:spMk id="13" creationId="{9C72D684-B19F-F44C-AAE0-CBFB1D7D4BA7}"/>
            </ac:spMkLst>
          </pc:spChg>
          <pc:spChg chg="mod">
            <ac:chgData name="Jackie Lucas" userId="8dd7d526-cbc8-4cf2-9dd2-6c69b6084fd8" providerId="ADAL" clId="{AAB57D7E-986E-6146-B9DB-B0812835F31E}" dt="2023-12-03T23:49:52.060" v="14369"/>
            <ac:spMkLst>
              <pc:docMk/>
              <pc:sldMasterMk cId="345570232" sldId="2147483661"/>
              <pc:sldLayoutMk cId="1870645935" sldId="2147483712"/>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1870645935" sldId="2147483712"/>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1870645935" sldId="2147483712"/>
              <ac:spMk id="16" creationId="{96D8E0B5-959D-B54C-9FF8-7EB9CEE16966}"/>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148790175" sldId="2147483713"/>
          </pc:sldLayoutMkLst>
          <pc:spChg chg="mod">
            <ac:chgData name="Jackie Lucas" userId="8dd7d526-cbc8-4cf2-9dd2-6c69b6084fd8" providerId="ADAL" clId="{AAB57D7E-986E-6146-B9DB-B0812835F31E}" dt="2023-12-03T23:28:30.277" v="14091"/>
            <ac:spMkLst>
              <pc:docMk/>
              <pc:sldMasterMk cId="345570232" sldId="2147483661"/>
              <pc:sldLayoutMk cId="1148790175" sldId="2147483713"/>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148790175" sldId="2147483713"/>
              <ac:spMk id="9" creationId="{AA66BDD9-DB9E-A747-B6A6-B30F9316B1C9}"/>
            </ac:spMkLst>
          </pc:spChg>
          <pc:spChg chg="mod">
            <ac:chgData name="Jackie Lucas" userId="8dd7d526-cbc8-4cf2-9dd2-6c69b6084fd8" providerId="ADAL" clId="{AAB57D7E-986E-6146-B9DB-B0812835F31E}" dt="2023-12-03T23:49:52.060" v="14369"/>
            <ac:spMkLst>
              <pc:docMk/>
              <pc:sldMasterMk cId="345570232" sldId="2147483661"/>
              <pc:sldLayoutMk cId="1148790175" sldId="2147483713"/>
              <ac:spMk id="11" creationId="{4ADD1A52-BFA5-4641-AD7C-76584BE8D9C9}"/>
            </ac:spMkLst>
          </pc:spChg>
          <pc:spChg chg="mod">
            <ac:chgData name="Jackie Lucas" userId="8dd7d526-cbc8-4cf2-9dd2-6c69b6084fd8" providerId="ADAL" clId="{AAB57D7E-986E-6146-B9DB-B0812835F31E}" dt="2023-12-03T23:28:30.277" v="14091"/>
            <ac:spMkLst>
              <pc:docMk/>
              <pc:sldMasterMk cId="345570232" sldId="2147483661"/>
              <pc:sldLayoutMk cId="1148790175" sldId="2147483713"/>
              <ac:spMk id="12" creationId="{049B9317-FCA7-B24E-8E1A-ED8ADCF743F9}"/>
            </ac:spMkLst>
          </pc:spChg>
          <pc:spChg chg="mod">
            <ac:chgData name="Jackie Lucas" userId="8dd7d526-cbc8-4cf2-9dd2-6c69b6084fd8" providerId="ADAL" clId="{AAB57D7E-986E-6146-B9DB-B0812835F31E}" dt="2023-12-03T23:49:52.060" v="14369"/>
            <ac:spMkLst>
              <pc:docMk/>
              <pc:sldMasterMk cId="345570232" sldId="2147483661"/>
              <pc:sldLayoutMk cId="1148790175" sldId="2147483713"/>
              <ac:spMk id="14" creationId="{315D8765-CF52-A643-B91F-AFCB3CCBAD31}"/>
            </ac:spMkLst>
          </pc:spChg>
          <pc:spChg chg="mod">
            <ac:chgData name="Jackie Lucas" userId="8dd7d526-cbc8-4cf2-9dd2-6c69b6084fd8" providerId="ADAL" clId="{AAB57D7E-986E-6146-B9DB-B0812835F31E}" dt="2023-12-03T23:49:52.060" v="14369"/>
            <ac:spMkLst>
              <pc:docMk/>
              <pc:sldMasterMk cId="345570232" sldId="2147483661"/>
              <pc:sldLayoutMk cId="1148790175" sldId="2147483713"/>
              <ac:spMk id="16" creationId="{9A05FD01-062B-B94A-9E93-7628F59DF438}"/>
            </ac:spMkLst>
          </pc:spChg>
          <pc:spChg chg="mod">
            <ac:chgData name="Jackie Lucas" userId="8dd7d526-cbc8-4cf2-9dd2-6c69b6084fd8" providerId="ADAL" clId="{AAB57D7E-986E-6146-B9DB-B0812835F31E}" dt="2023-12-03T23:49:52.060" v="14369"/>
            <ac:spMkLst>
              <pc:docMk/>
              <pc:sldMasterMk cId="345570232" sldId="2147483661"/>
              <pc:sldLayoutMk cId="1148790175" sldId="2147483713"/>
              <ac:spMk id="18" creationId="{2AE38B11-F408-F645-9333-FD135940916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4245195626" sldId="2147483714"/>
          </pc:sldLayoutMkLst>
          <pc:spChg chg="mod">
            <ac:chgData name="Jackie Lucas" userId="8dd7d526-cbc8-4cf2-9dd2-6c69b6084fd8" providerId="ADAL" clId="{AAB57D7E-986E-6146-B9DB-B0812835F31E}" dt="2023-12-03T23:28:30.277" v="14091"/>
            <ac:spMkLst>
              <pc:docMk/>
              <pc:sldMasterMk cId="345570232" sldId="2147483661"/>
              <pc:sldLayoutMk cId="4245195626" sldId="2147483714"/>
              <ac:spMk id="9" creationId="{C4C8AFB6-B340-1847-B994-53F57930292A}"/>
            </ac:spMkLst>
          </pc:spChg>
          <pc:spChg chg="mod">
            <ac:chgData name="Jackie Lucas" userId="8dd7d526-cbc8-4cf2-9dd2-6c69b6084fd8" providerId="ADAL" clId="{AAB57D7E-986E-6146-B9DB-B0812835F31E}" dt="2023-12-03T23:49:52.060" v="14369"/>
            <ac:spMkLst>
              <pc:docMk/>
              <pc:sldMasterMk cId="345570232" sldId="2147483661"/>
              <pc:sldLayoutMk cId="4245195626" sldId="2147483714"/>
              <ac:spMk id="10" creationId="{8F890E31-72F7-C146-922B-1B50B3F916B6}"/>
            </ac:spMkLst>
          </pc:spChg>
          <pc:spChg chg="mod">
            <ac:chgData name="Jackie Lucas" userId="8dd7d526-cbc8-4cf2-9dd2-6c69b6084fd8" providerId="ADAL" clId="{AAB57D7E-986E-6146-B9DB-B0812835F31E}" dt="2023-12-03T23:49:52.060" v="14369"/>
            <ac:spMkLst>
              <pc:docMk/>
              <pc:sldMasterMk cId="345570232" sldId="2147483661"/>
              <pc:sldLayoutMk cId="4245195626" sldId="2147483714"/>
              <ac:spMk id="12" creationId="{3A34249B-74F3-564F-8C86-9AE6E4910185}"/>
            </ac:spMkLst>
          </pc:spChg>
          <pc:spChg chg="mod">
            <ac:chgData name="Jackie Lucas" userId="8dd7d526-cbc8-4cf2-9dd2-6c69b6084fd8" providerId="ADAL" clId="{AAB57D7E-986E-6146-B9DB-B0812835F31E}" dt="2023-12-03T23:28:30.277" v="14091"/>
            <ac:spMkLst>
              <pc:docMk/>
              <pc:sldMasterMk cId="345570232" sldId="2147483661"/>
              <pc:sldLayoutMk cId="4245195626" sldId="2147483714"/>
              <ac:spMk id="14" creationId="{05A6C217-DBD3-4545-8FF1-77B3B94DED89}"/>
            </ac:spMkLst>
          </pc:spChg>
          <pc:spChg chg="mod">
            <ac:chgData name="Jackie Lucas" userId="8dd7d526-cbc8-4cf2-9dd2-6c69b6084fd8" providerId="ADAL" clId="{AAB57D7E-986E-6146-B9DB-B0812835F31E}" dt="2023-12-03T23:49:52.060" v="14369"/>
            <ac:spMkLst>
              <pc:docMk/>
              <pc:sldMasterMk cId="345570232" sldId="2147483661"/>
              <pc:sldLayoutMk cId="4245195626" sldId="2147483714"/>
              <ac:spMk id="15" creationId="{59147B5B-177E-2546-ADEF-E2D6B582BA96}"/>
            </ac:spMkLst>
          </pc:spChg>
          <pc:spChg chg="mod">
            <ac:chgData name="Jackie Lucas" userId="8dd7d526-cbc8-4cf2-9dd2-6c69b6084fd8" providerId="ADAL" clId="{AAB57D7E-986E-6146-B9DB-B0812835F31E}" dt="2023-12-03T23:49:52.060" v="14369"/>
            <ac:spMkLst>
              <pc:docMk/>
              <pc:sldMasterMk cId="345570232" sldId="2147483661"/>
              <pc:sldLayoutMk cId="4245195626" sldId="2147483714"/>
              <ac:spMk id="16" creationId="{E23916BA-1A19-C64B-A9FD-4B268468C3CF}"/>
            </ac:spMkLst>
          </pc:spChg>
          <pc:spChg chg="mod">
            <ac:chgData name="Jackie Lucas" userId="8dd7d526-cbc8-4cf2-9dd2-6c69b6084fd8" providerId="ADAL" clId="{AAB57D7E-986E-6146-B9DB-B0812835F31E}" dt="2023-12-03T23:49:52.060" v="14369"/>
            <ac:spMkLst>
              <pc:docMk/>
              <pc:sldMasterMk cId="345570232" sldId="2147483661"/>
              <pc:sldLayoutMk cId="4245195626" sldId="2147483714"/>
              <ac:spMk id="17" creationId="{61ABCC6B-4498-EE41-BCA9-3ECE8231B5E5}"/>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109028734" sldId="2147483715"/>
          </pc:sldLayoutMkLst>
          <pc:spChg chg="mod">
            <ac:chgData name="Jackie Lucas" userId="8dd7d526-cbc8-4cf2-9dd2-6c69b6084fd8" providerId="ADAL" clId="{AAB57D7E-986E-6146-B9DB-B0812835F31E}" dt="2023-12-03T23:28:30.277" v="14091"/>
            <ac:spMkLst>
              <pc:docMk/>
              <pc:sldMasterMk cId="345570232" sldId="2147483661"/>
              <pc:sldLayoutMk cId="2109028734" sldId="2147483715"/>
              <ac:spMk id="9" creationId="{68841837-809E-F744-8DCA-066C75FB7C51}"/>
            </ac:spMkLst>
          </pc:spChg>
          <pc:spChg chg="mod">
            <ac:chgData name="Jackie Lucas" userId="8dd7d526-cbc8-4cf2-9dd2-6c69b6084fd8" providerId="ADAL" clId="{AAB57D7E-986E-6146-B9DB-B0812835F31E}" dt="2023-12-03T23:49:52.060" v="14369"/>
            <ac:spMkLst>
              <pc:docMk/>
              <pc:sldMasterMk cId="345570232" sldId="2147483661"/>
              <pc:sldLayoutMk cId="2109028734" sldId="2147483715"/>
              <ac:spMk id="11" creationId="{DA6C20AA-D590-AB4E-8776-97EB3D756A13}"/>
            </ac:spMkLst>
          </pc:spChg>
          <pc:spChg chg="mod">
            <ac:chgData name="Jackie Lucas" userId="8dd7d526-cbc8-4cf2-9dd2-6c69b6084fd8" providerId="ADAL" clId="{AAB57D7E-986E-6146-B9DB-B0812835F31E}" dt="2023-12-03T23:49:52.060" v="14369"/>
            <ac:spMkLst>
              <pc:docMk/>
              <pc:sldMasterMk cId="345570232" sldId="2147483661"/>
              <pc:sldLayoutMk cId="2109028734" sldId="2147483715"/>
              <ac:spMk id="13" creationId="{581FE966-12E8-0044-A58B-8B3599648FA3}"/>
            </ac:spMkLst>
          </pc:spChg>
          <pc:spChg chg="mod">
            <ac:chgData name="Jackie Lucas" userId="8dd7d526-cbc8-4cf2-9dd2-6c69b6084fd8" providerId="ADAL" clId="{AAB57D7E-986E-6146-B9DB-B0812835F31E}" dt="2023-12-03T23:49:52.060" v="14369"/>
            <ac:spMkLst>
              <pc:docMk/>
              <pc:sldMasterMk cId="345570232" sldId="2147483661"/>
              <pc:sldLayoutMk cId="2109028734" sldId="2147483715"/>
              <ac:spMk id="15" creationId="{54B2D4F6-5193-794F-B565-EED8597E7259}"/>
            </ac:spMkLst>
          </pc:spChg>
          <pc:spChg chg="mod">
            <ac:chgData name="Jackie Lucas" userId="8dd7d526-cbc8-4cf2-9dd2-6c69b6084fd8" providerId="ADAL" clId="{AAB57D7E-986E-6146-B9DB-B0812835F31E}" dt="2023-12-03T23:49:52.060" v="14369"/>
            <ac:spMkLst>
              <pc:docMk/>
              <pc:sldMasterMk cId="345570232" sldId="2147483661"/>
              <pc:sldLayoutMk cId="2109028734" sldId="2147483715"/>
              <ac:spMk id="16" creationId="{DA7FFDCF-19F9-854C-83E6-8F4035939D1D}"/>
            </ac:spMkLst>
          </pc:spChg>
          <pc:spChg chg="mod">
            <ac:chgData name="Jackie Lucas" userId="8dd7d526-cbc8-4cf2-9dd2-6c69b6084fd8" providerId="ADAL" clId="{AAB57D7E-986E-6146-B9DB-B0812835F31E}" dt="2023-12-03T23:28:30.277" v="14091"/>
            <ac:spMkLst>
              <pc:docMk/>
              <pc:sldMasterMk cId="345570232" sldId="2147483661"/>
              <pc:sldLayoutMk cId="2109028734" sldId="2147483715"/>
              <ac:spMk id="17" creationId="{3BB062A0-D5C8-3440-8485-8600F99AFA83}"/>
            </ac:spMkLst>
          </pc:spChg>
          <pc:spChg chg="mod">
            <ac:chgData name="Jackie Lucas" userId="8dd7d526-cbc8-4cf2-9dd2-6c69b6084fd8" providerId="ADAL" clId="{AAB57D7E-986E-6146-B9DB-B0812835F31E}" dt="2023-12-03T23:49:52.060" v="14369"/>
            <ac:spMkLst>
              <pc:docMk/>
              <pc:sldMasterMk cId="345570232" sldId="2147483661"/>
              <pc:sldLayoutMk cId="2109028734" sldId="2147483715"/>
              <ac:spMk id="18" creationId="{97210914-4834-C241-A9F9-E6229D18FE6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362142903" sldId="2147483716"/>
          </pc:sldLayoutMkLst>
          <pc:spChg chg="mod">
            <ac:chgData name="Jackie Lucas" userId="8dd7d526-cbc8-4cf2-9dd2-6c69b6084fd8" providerId="ADAL" clId="{AAB57D7E-986E-6146-B9DB-B0812835F31E}" dt="2023-12-03T23:28:30.277" v="14091"/>
            <ac:spMkLst>
              <pc:docMk/>
              <pc:sldMasterMk cId="345570232" sldId="2147483661"/>
              <pc:sldLayoutMk cId="2362142903" sldId="2147483716"/>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362142903" sldId="2147483716"/>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362142903" sldId="2147483716"/>
              <ac:spMk id="11" creationId="{9819BFDC-657D-704F-8C67-16A4A8EAA69C}"/>
            </ac:spMkLst>
          </pc:spChg>
          <pc:spChg chg="mod">
            <ac:chgData name="Jackie Lucas" userId="8dd7d526-cbc8-4cf2-9dd2-6c69b6084fd8" providerId="ADAL" clId="{AAB57D7E-986E-6146-B9DB-B0812835F31E}" dt="2023-12-03T23:49:52.060" v="14369"/>
            <ac:spMkLst>
              <pc:docMk/>
              <pc:sldMasterMk cId="345570232" sldId="2147483661"/>
              <pc:sldLayoutMk cId="2362142903" sldId="2147483716"/>
              <ac:spMk id="12" creationId="{8DE8EDEE-2A5C-8941-815C-2EB3F93FA4A8}"/>
            </ac:spMkLst>
          </pc:spChg>
          <pc:spChg chg="mod">
            <ac:chgData name="Jackie Lucas" userId="8dd7d526-cbc8-4cf2-9dd2-6c69b6084fd8" providerId="ADAL" clId="{AAB57D7E-986E-6146-B9DB-B0812835F31E}" dt="2023-12-03T23:28:30.277" v="14091"/>
            <ac:spMkLst>
              <pc:docMk/>
              <pc:sldMasterMk cId="345570232" sldId="2147483661"/>
              <pc:sldLayoutMk cId="2362142903" sldId="2147483716"/>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362142903" sldId="2147483716"/>
              <ac:spMk id="15" creationId="{A7D8073F-696A-4D4B-8C5C-41A93B145C5A}"/>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425974720" sldId="2147483717"/>
          </pc:sldLayoutMkLst>
          <pc:spChg chg="mod">
            <ac:chgData name="Jackie Lucas" userId="8dd7d526-cbc8-4cf2-9dd2-6c69b6084fd8" providerId="ADAL" clId="{AAB57D7E-986E-6146-B9DB-B0812835F31E}" dt="2023-12-03T23:28:30.277" v="14091"/>
            <ac:spMkLst>
              <pc:docMk/>
              <pc:sldMasterMk cId="345570232" sldId="2147483661"/>
              <pc:sldLayoutMk cId="2425974720" sldId="2147483717"/>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425974720" sldId="2147483717"/>
              <ac:spMk id="13" creationId="{2DF5CA24-77DA-F54D-AF32-CE36CC327E36}"/>
            </ac:spMkLst>
          </pc:spChg>
          <pc:spChg chg="mod">
            <ac:chgData name="Jackie Lucas" userId="8dd7d526-cbc8-4cf2-9dd2-6c69b6084fd8" providerId="ADAL" clId="{AAB57D7E-986E-6146-B9DB-B0812835F31E}" dt="2023-12-03T23:49:52.060" v="14369"/>
            <ac:spMkLst>
              <pc:docMk/>
              <pc:sldMasterMk cId="345570232" sldId="2147483661"/>
              <pc:sldLayoutMk cId="2425974720" sldId="2147483717"/>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425974720" sldId="2147483717"/>
              <ac:spMk id="19" creationId="{796C533D-B056-9943-9B61-5229B9C376C8}"/>
            </ac:spMkLst>
          </pc:spChg>
          <pc:spChg chg="mod">
            <ac:chgData name="Jackie Lucas" userId="8dd7d526-cbc8-4cf2-9dd2-6c69b6084fd8" providerId="ADAL" clId="{AAB57D7E-986E-6146-B9DB-B0812835F31E}" dt="2023-12-03T23:49:52.060" v="14369"/>
            <ac:spMkLst>
              <pc:docMk/>
              <pc:sldMasterMk cId="345570232" sldId="2147483661"/>
              <pc:sldLayoutMk cId="2425974720" sldId="2147483717"/>
              <ac:spMk id="20" creationId="{74EB29DF-50B1-E847-ADC7-087E9B049A1A}"/>
            </ac:spMkLst>
          </pc:spChg>
          <pc:spChg chg="mod">
            <ac:chgData name="Jackie Lucas" userId="8dd7d526-cbc8-4cf2-9dd2-6c69b6084fd8" providerId="ADAL" clId="{AAB57D7E-986E-6146-B9DB-B0812835F31E}" dt="2023-12-03T23:28:30.277" v="14091"/>
            <ac:spMkLst>
              <pc:docMk/>
              <pc:sldMasterMk cId="345570232" sldId="2147483661"/>
              <pc:sldLayoutMk cId="2425974720" sldId="2147483717"/>
              <ac:spMk id="21" creationId="{B62CEA7B-898B-8D49-8739-C201D8825E2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48988176" sldId="2147483718"/>
          </pc:sldLayoutMkLst>
          <pc:spChg chg="mod">
            <ac:chgData name="Jackie Lucas" userId="8dd7d526-cbc8-4cf2-9dd2-6c69b6084fd8" providerId="ADAL" clId="{AAB57D7E-986E-6146-B9DB-B0812835F31E}" dt="2023-12-03T23:28:30.277" v="14091"/>
            <ac:spMkLst>
              <pc:docMk/>
              <pc:sldMasterMk cId="345570232" sldId="2147483661"/>
              <pc:sldLayoutMk cId="3348988176" sldId="2147483718"/>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348988176" sldId="2147483718"/>
              <ac:spMk id="13" creationId="{C148DDCE-63DE-2043-853C-74FE453E4967}"/>
            </ac:spMkLst>
          </pc:spChg>
          <pc:spChg chg="mod">
            <ac:chgData name="Jackie Lucas" userId="8dd7d526-cbc8-4cf2-9dd2-6c69b6084fd8" providerId="ADAL" clId="{AAB57D7E-986E-6146-B9DB-B0812835F31E}" dt="2023-12-03T23:49:52.060" v="14369"/>
            <ac:spMkLst>
              <pc:docMk/>
              <pc:sldMasterMk cId="345570232" sldId="2147483661"/>
              <pc:sldLayoutMk cId="3348988176" sldId="2147483718"/>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3348988176" sldId="2147483718"/>
              <ac:spMk id="19" creationId="{AC1EC924-9417-9248-84A2-9CFFD435F07D}"/>
            </ac:spMkLst>
          </pc:spChg>
          <pc:spChg chg="mod">
            <ac:chgData name="Jackie Lucas" userId="8dd7d526-cbc8-4cf2-9dd2-6c69b6084fd8" providerId="ADAL" clId="{AAB57D7E-986E-6146-B9DB-B0812835F31E}" dt="2023-12-03T23:49:52.060" v="14369"/>
            <ac:spMkLst>
              <pc:docMk/>
              <pc:sldMasterMk cId="345570232" sldId="2147483661"/>
              <pc:sldLayoutMk cId="3348988176" sldId="2147483718"/>
              <ac:spMk id="20" creationId="{8EF31D30-8A12-EC40-A2E6-7C00BBE04B50}"/>
            </ac:spMkLst>
          </pc:spChg>
          <pc:spChg chg="mod">
            <ac:chgData name="Jackie Lucas" userId="8dd7d526-cbc8-4cf2-9dd2-6c69b6084fd8" providerId="ADAL" clId="{AAB57D7E-986E-6146-B9DB-B0812835F31E}" dt="2023-12-03T23:28:30.277" v="14091"/>
            <ac:spMkLst>
              <pc:docMk/>
              <pc:sldMasterMk cId="345570232" sldId="2147483661"/>
              <pc:sldLayoutMk cId="3348988176" sldId="2147483718"/>
              <ac:spMk id="21" creationId="{86D00DB2-40E9-804A-93BD-670AF4A32AB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002118387" sldId="2147483719"/>
          </pc:sldLayoutMkLst>
          <pc:spChg chg="mod">
            <ac:chgData name="Jackie Lucas" userId="8dd7d526-cbc8-4cf2-9dd2-6c69b6084fd8" providerId="ADAL" clId="{AAB57D7E-986E-6146-B9DB-B0812835F31E}" dt="2023-12-03T23:28:30.277" v="14091"/>
            <ac:spMkLst>
              <pc:docMk/>
              <pc:sldMasterMk cId="345570232" sldId="2147483661"/>
              <pc:sldLayoutMk cId="2002118387" sldId="2147483719"/>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002118387" sldId="2147483719"/>
              <ac:spMk id="13" creationId="{A9969DA0-DD15-D14B-B496-A81011360B0F}"/>
            </ac:spMkLst>
          </pc:spChg>
          <pc:spChg chg="mod">
            <ac:chgData name="Jackie Lucas" userId="8dd7d526-cbc8-4cf2-9dd2-6c69b6084fd8" providerId="ADAL" clId="{AAB57D7E-986E-6146-B9DB-B0812835F31E}" dt="2023-12-03T23:49:52.060" v="14369"/>
            <ac:spMkLst>
              <pc:docMk/>
              <pc:sldMasterMk cId="345570232" sldId="2147483661"/>
              <pc:sldLayoutMk cId="2002118387" sldId="2147483719"/>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002118387" sldId="2147483719"/>
              <ac:spMk id="19" creationId="{67A54417-204B-E34B-8D72-9DA22EB2640F}"/>
            </ac:spMkLst>
          </pc:spChg>
          <pc:spChg chg="mod">
            <ac:chgData name="Jackie Lucas" userId="8dd7d526-cbc8-4cf2-9dd2-6c69b6084fd8" providerId="ADAL" clId="{AAB57D7E-986E-6146-B9DB-B0812835F31E}" dt="2023-12-03T23:49:52.060" v="14369"/>
            <ac:spMkLst>
              <pc:docMk/>
              <pc:sldMasterMk cId="345570232" sldId="2147483661"/>
              <pc:sldLayoutMk cId="2002118387" sldId="2147483719"/>
              <ac:spMk id="20" creationId="{17CE79B8-193C-2B41-90D1-1C6D30FDA9DB}"/>
            </ac:spMkLst>
          </pc:spChg>
          <pc:spChg chg="mod">
            <ac:chgData name="Jackie Lucas" userId="8dd7d526-cbc8-4cf2-9dd2-6c69b6084fd8" providerId="ADAL" clId="{AAB57D7E-986E-6146-B9DB-B0812835F31E}" dt="2023-12-03T23:28:30.277" v="14091"/>
            <ac:spMkLst>
              <pc:docMk/>
              <pc:sldMasterMk cId="345570232" sldId="2147483661"/>
              <pc:sldLayoutMk cId="2002118387" sldId="2147483719"/>
              <ac:spMk id="21" creationId="{C0CFDCD8-0D02-464C-996D-4532890E0428}"/>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852338628" sldId="2147483720"/>
          </pc:sldLayoutMkLst>
          <pc:spChg chg="mod">
            <ac:chgData name="Jackie Lucas" userId="8dd7d526-cbc8-4cf2-9dd2-6c69b6084fd8" providerId="ADAL" clId="{AAB57D7E-986E-6146-B9DB-B0812835F31E}" dt="2023-12-03T23:49:52.060" v="14369"/>
            <ac:spMkLst>
              <pc:docMk/>
              <pc:sldMasterMk cId="345570232" sldId="2147483661"/>
              <pc:sldLayoutMk cId="1852338628" sldId="2147483720"/>
              <ac:spMk id="9" creationId="{44ADD16C-DF8F-9947-80DC-84F383381271}"/>
            </ac:spMkLst>
          </pc:spChg>
          <pc:spChg chg="mod">
            <ac:chgData name="Jackie Lucas" userId="8dd7d526-cbc8-4cf2-9dd2-6c69b6084fd8" providerId="ADAL" clId="{AAB57D7E-986E-6146-B9DB-B0812835F31E}" dt="2023-12-03T23:28:30.277" v="14091"/>
            <ac:spMkLst>
              <pc:docMk/>
              <pc:sldMasterMk cId="345570232" sldId="2147483661"/>
              <pc:sldLayoutMk cId="1852338628" sldId="2147483720"/>
              <ac:spMk id="10" creationId="{A9ED9EEC-1A8A-9A4D-8922-0A2FA94BDCD0}"/>
            </ac:spMkLst>
          </pc:spChg>
          <pc:spChg chg="mod">
            <ac:chgData name="Jackie Lucas" userId="8dd7d526-cbc8-4cf2-9dd2-6c69b6084fd8" providerId="ADAL" clId="{AAB57D7E-986E-6146-B9DB-B0812835F31E}" dt="2023-12-03T23:49:52.060" v="14369"/>
            <ac:spMkLst>
              <pc:docMk/>
              <pc:sldMasterMk cId="345570232" sldId="2147483661"/>
              <pc:sldLayoutMk cId="1852338628" sldId="2147483720"/>
              <ac:spMk id="13" creationId="{9FC0A894-D1B5-9C40-B116-4062B8DDED17}"/>
            </ac:spMkLst>
          </pc:spChg>
          <pc:spChg chg="mod">
            <ac:chgData name="Jackie Lucas" userId="8dd7d526-cbc8-4cf2-9dd2-6c69b6084fd8" providerId="ADAL" clId="{AAB57D7E-986E-6146-B9DB-B0812835F31E}" dt="2023-12-03T23:49:52.060" v="14369"/>
            <ac:spMkLst>
              <pc:docMk/>
              <pc:sldMasterMk cId="345570232" sldId="2147483661"/>
              <pc:sldLayoutMk cId="1852338628" sldId="2147483720"/>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1852338628" sldId="2147483720"/>
              <ac:spMk id="16" creationId="{290E5431-3A6E-CA4F-9EC0-EF413EE5094E}"/>
            </ac:spMkLst>
          </pc:spChg>
          <pc:spChg chg="mod">
            <ac:chgData name="Jackie Lucas" userId="8dd7d526-cbc8-4cf2-9dd2-6c69b6084fd8" providerId="ADAL" clId="{AAB57D7E-986E-6146-B9DB-B0812835F31E}" dt="2023-12-03T23:28:30.277" v="14091"/>
            <ac:spMkLst>
              <pc:docMk/>
              <pc:sldMasterMk cId="345570232" sldId="2147483661"/>
              <pc:sldLayoutMk cId="1852338628" sldId="2147483720"/>
              <ac:spMk id="17" creationId="{516830FB-B8DE-7440-AD0A-2C417F03C4D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191527654" sldId="2147483721"/>
          </pc:sldLayoutMkLst>
          <pc:spChg chg="mod">
            <ac:chgData name="Jackie Lucas" userId="8dd7d526-cbc8-4cf2-9dd2-6c69b6084fd8" providerId="ADAL" clId="{AAB57D7E-986E-6146-B9DB-B0812835F31E}" dt="2023-12-03T23:49:52.060" v="14369"/>
            <ac:spMkLst>
              <pc:docMk/>
              <pc:sldMasterMk cId="345570232" sldId="2147483661"/>
              <pc:sldLayoutMk cId="2191527654" sldId="2147483721"/>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191527654" sldId="2147483721"/>
              <ac:spMk id="11" creationId="{2BE3DB42-D0F7-B64C-A1E7-B8DF75E561B3}"/>
            </ac:spMkLst>
          </pc:spChg>
          <pc:spChg chg="mod">
            <ac:chgData name="Jackie Lucas" userId="8dd7d526-cbc8-4cf2-9dd2-6c69b6084fd8" providerId="ADAL" clId="{AAB57D7E-986E-6146-B9DB-B0812835F31E}" dt="2023-12-03T23:49:52.060" v="14369"/>
            <ac:spMkLst>
              <pc:docMk/>
              <pc:sldMasterMk cId="345570232" sldId="2147483661"/>
              <pc:sldLayoutMk cId="2191527654" sldId="2147483721"/>
              <ac:spMk id="12" creationId="{8DE8EDEE-2A5C-8941-815C-2EB3F93FA4A8}"/>
            </ac:spMkLst>
          </pc:spChg>
          <pc:spChg chg="mod">
            <ac:chgData name="Jackie Lucas" userId="8dd7d526-cbc8-4cf2-9dd2-6c69b6084fd8" providerId="ADAL" clId="{AAB57D7E-986E-6146-B9DB-B0812835F31E}" dt="2023-12-03T23:28:30.277" v="14091"/>
            <ac:spMkLst>
              <pc:docMk/>
              <pc:sldMasterMk cId="345570232" sldId="2147483661"/>
              <pc:sldLayoutMk cId="2191527654" sldId="2147483721"/>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191527654" sldId="2147483721"/>
              <ac:spMk id="15" creationId="{A7D8073F-696A-4D4B-8C5C-41A93B145C5A}"/>
            </ac:spMkLst>
          </pc:spChg>
          <pc:spChg chg="mod">
            <ac:chgData name="Jackie Lucas" userId="8dd7d526-cbc8-4cf2-9dd2-6c69b6084fd8" providerId="ADAL" clId="{AAB57D7E-986E-6146-B9DB-B0812835F31E}" dt="2023-12-03T23:28:30.277" v="14091"/>
            <ac:spMkLst>
              <pc:docMk/>
              <pc:sldMasterMk cId="345570232" sldId="2147483661"/>
              <pc:sldLayoutMk cId="2191527654" sldId="2147483721"/>
              <ac:spMk id="16" creationId="{8C355F6F-5634-0244-82DB-0738ADFF85E5}"/>
            </ac:spMkLst>
          </pc:spChg>
          <pc:spChg chg="mod">
            <ac:chgData name="Jackie Lucas" userId="8dd7d526-cbc8-4cf2-9dd2-6c69b6084fd8" providerId="ADAL" clId="{AAB57D7E-986E-6146-B9DB-B0812835F31E}" dt="2023-12-03T23:49:52.060" v="14369"/>
            <ac:spMkLst>
              <pc:docMk/>
              <pc:sldMasterMk cId="345570232" sldId="2147483661"/>
              <pc:sldLayoutMk cId="2191527654" sldId="2147483721"/>
              <ac:spMk id="17" creationId="{F073BD42-FD14-1A43-9B44-255B929BA74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510423576" sldId="2147483722"/>
          </pc:sldLayoutMkLst>
          <pc:spChg chg="mod">
            <ac:chgData name="Jackie Lucas" userId="8dd7d526-cbc8-4cf2-9dd2-6c69b6084fd8" providerId="ADAL" clId="{AAB57D7E-986E-6146-B9DB-B0812835F31E}" dt="2023-12-03T23:49:52.060" v="14369"/>
            <ac:spMkLst>
              <pc:docMk/>
              <pc:sldMasterMk cId="345570232" sldId="2147483661"/>
              <pc:sldLayoutMk cId="2510423576" sldId="2147483722"/>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510423576" sldId="2147483722"/>
              <ac:spMk id="11" creationId="{2BE3DB42-D0F7-B64C-A1E7-B8DF75E561B3}"/>
            </ac:spMkLst>
          </pc:spChg>
          <pc:spChg chg="mod">
            <ac:chgData name="Jackie Lucas" userId="8dd7d526-cbc8-4cf2-9dd2-6c69b6084fd8" providerId="ADAL" clId="{AAB57D7E-986E-6146-B9DB-B0812835F31E}" dt="2023-12-03T23:49:52.060" v="14369"/>
            <ac:spMkLst>
              <pc:docMk/>
              <pc:sldMasterMk cId="345570232" sldId="2147483661"/>
              <pc:sldLayoutMk cId="2510423576" sldId="2147483722"/>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2510423576" sldId="2147483722"/>
              <ac:spMk id="13" creationId="{D9B1A5E3-94C5-C140-B149-9872D9A289C5}"/>
            </ac:spMkLst>
          </pc:spChg>
          <pc:spChg chg="mod">
            <ac:chgData name="Jackie Lucas" userId="8dd7d526-cbc8-4cf2-9dd2-6c69b6084fd8" providerId="ADAL" clId="{AAB57D7E-986E-6146-B9DB-B0812835F31E}" dt="2023-12-03T23:28:30.277" v="14091"/>
            <ac:spMkLst>
              <pc:docMk/>
              <pc:sldMasterMk cId="345570232" sldId="2147483661"/>
              <pc:sldLayoutMk cId="2510423576" sldId="2147483722"/>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510423576" sldId="2147483722"/>
              <ac:spMk id="15" creationId="{A7D8073F-696A-4D4B-8C5C-41A93B145C5A}"/>
            </ac:spMkLst>
          </pc:spChg>
          <pc:spChg chg="mod">
            <ac:chgData name="Jackie Lucas" userId="8dd7d526-cbc8-4cf2-9dd2-6c69b6084fd8" providerId="ADAL" clId="{AAB57D7E-986E-6146-B9DB-B0812835F31E}" dt="2023-12-03T23:28:30.277" v="14091"/>
            <ac:spMkLst>
              <pc:docMk/>
              <pc:sldMasterMk cId="345570232" sldId="2147483661"/>
              <pc:sldLayoutMk cId="2510423576" sldId="2147483722"/>
              <ac:spMk id="17" creationId="{125C1932-5046-1A43-A2F4-FDFE430B21B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959209879" sldId="2147483723"/>
          </pc:sldLayoutMkLst>
          <pc:spChg chg="mod">
            <ac:chgData name="Jackie Lucas" userId="8dd7d526-cbc8-4cf2-9dd2-6c69b6084fd8" providerId="ADAL" clId="{AAB57D7E-986E-6146-B9DB-B0812835F31E}" dt="2023-12-03T23:49:52.060" v="14369"/>
            <ac:spMkLst>
              <pc:docMk/>
              <pc:sldMasterMk cId="345570232" sldId="2147483661"/>
              <pc:sldLayoutMk cId="1959209879" sldId="2147483723"/>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1959209879" sldId="2147483723"/>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1959209879" sldId="2147483723"/>
              <ac:spMk id="13" creationId="{4DED2309-751B-1544-AA31-ADFEBB068F10}"/>
            </ac:spMkLst>
          </pc:spChg>
          <pc:spChg chg="mod">
            <ac:chgData name="Jackie Lucas" userId="8dd7d526-cbc8-4cf2-9dd2-6c69b6084fd8" providerId="ADAL" clId="{AAB57D7E-986E-6146-B9DB-B0812835F31E}" dt="2023-12-03T23:28:30.277" v="14091"/>
            <ac:spMkLst>
              <pc:docMk/>
              <pc:sldMasterMk cId="345570232" sldId="2147483661"/>
              <pc:sldLayoutMk cId="1959209879" sldId="2147483723"/>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1959209879" sldId="2147483723"/>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1959209879" sldId="2147483723"/>
              <ac:spMk id="16" creationId="{5AC33A66-6451-7D4D-9056-9327522EDFC7}"/>
            </ac:spMkLst>
          </pc:spChg>
          <pc:spChg chg="mod">
            <ac:chgData name="Jackie Lucas" userId="8dd7d526-cbc8-4cf2-9dd2-6c69b6084fd8" providerId="ADAL" clId="{AAB57D7E-986E-6146-B9DB-B0812835F31E}" dt="2023-12-03T23:28:30.277" v="14091"/>
            <ac:spMkLst>
              <pc:docMk/>
              <pc:sldMasterMk cId="345570232" sldId="2147483661"/>
              <pc:sldLayoutMk cId="1959209879" sldId="2147483723"/>
              <ac:spMk id="17" creationId="{E90C209E-AFEB-7149-A171-964B6DB064E3}"/>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071550500" sldId="2147483724"/>
          </pc:sldLayoutMkLst>
          <pc:spChg chg="mod">
            <ac:chgData name="Jackie Lucas" userId="8dd7d526-cbc8-4cf2-9dd2-6c69b6084fd8" providerId="ADAL" clId="{AAB57D7E-986E-6146-B9DB-B0812835F31E}" dt="2023-12-03T23:49:52.060" v="14369"/>
            <ac:spMkLst>
              <pc:docMk/>
              <pc:sldMasterMk cId="345570232" sldId="2147483661"/>
              <pc:sldLayoutMk cId="2071550500" sldId="2147483724"/>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071550500" sldId="2147483724"/>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2071550500" sldId="2147483724"/>
              <ac:spMk id="13" creationId="{4DED2309-751B-1544-AA31-ADFEBB068F10}"/>
            </ac:spMkLst>
          </pc:spChg>
          <pc:spChg chg="mod">
            <ac:chgData name="Jackie Lucas" userId="8dd7d526-cbc8-4cf2-9dd2-6c69b6084fd8" providerId="ADAL" clId="{AAB57D7E-986E-6146-B9DB-B0812835F31E}" dt="2023-12-03T23:28:30.277" v="14091"/>
            <ac:spMkLst>
              <pc:docMk/>
              <pc:sldMasterMk cId="345570232" sldId="2147483661"/>
              <pc:sldLayoutMk cId="2071550500" sldId="2147483724"/>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071550500" sldId="2147483724"/>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071550500" sldId="2147483724"/>
              <ac:spMk id="16" creationId="{B9F4D54F-58A8-A843-BFE7-5AF277FB0CA5}"/>
            </ac:spMkLst>
          </pc:spChg>
          <pc:spChg chg="mod">
            <ac:chgData name="Jackie Lucas" userId="8dd7d526-cbc8-4cf2-9dd2-6c69b6084fd8" providerId="ADAL" clId="{AAB57D7E-986E-6146-B9DB-B0812835F31E}" dt="2023-12-03T23:28:30.277" v="14091"/>
            <ac:spMkLst>
              <pc:docMk/>
              <pc:sldMasterMk cId="345570232" sldId="2147483661"/>
              <pc:sldLayoutMk cId="2071550500" sldId="2147483724"/>
              <ac:spMk id="17" creationId="{EAD011B3-3F0D-554B-999B-3359D8F142A0}"/>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190017982" sldId="2147483725"/>
          </pc:sldLayoutMkLst>
          <pc:spChg chg="mod">
            <ac:chgData name="Jackie Lucas" userId="8dd7d526-cbc8-4cf2-9dd2-6c69b6084fd8" providerId="ADAL" clId="{AAB57D7E-986E-6146-B9DB-B0812835F31E}" dt="2023-12-03T23:49:52.060" v="14369"/>
            <ac:spMkLst>
              <pc:docMk/>
              <pc:sldMasterMk cId="345570232" sldId="2147483661"/>
              <pc:sldLayoutMk cId="1190017982" sldId="2147483725"/>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1190017982" sldId="2147483725"/>
              <ac:spMk id="12" creationId="{8DE8EDEE-2A5C-8941-815C-2EB3F93FA4A8}"/>
            </ac:spMkLst>
          </pc:spChg>
          <pc:spChg chg="mod">
            <ac:chgData name="Jackie Lucas" userId="8dd7d526-cbc8-4cf2-9dd2-6c69b6084fd8" providerId="ADAL" clId="{AAB57D7E-986E-6146-B9DB-B0812835F31E}" dt="2023-12-03T23:28:30.277" v="14091"/>
            <ac:spMkLst>
              <pc:docMk/>
              <pc:sldMasterMk cId="345570232" sldId="2147483661"/>
              <pc:sldLayoutMk cId="1190017982" sldId="2147483725"/>
              <ac:spMk id="13" creationId="{831C4FE4-DACB-7B41-9D5A-92780F21DA37}"/>
            </ac:spMkLst>
          </pc:spChg>
          <pc:spChg chg="mod">
            <ac:chgData name="Jackie Lucas" userId="8dd7d526-cbc8-4cf2-9dd2-6c69b6084fd8" providerId="ADAL" clId="{AAB57D7E-986E-6146-B9DB-B0812835F31E}" dt="2023-12-03T23:28:30.277" v="14091"/>
            <ac:spMkLst>
              <pc:docMk/>
              <pc:sldMasterMk cId="345570232" sldId="2147483661"/>
              <pc:sldLayoutMk cId="1190017982" sldId="2147483725"/>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1190017982" sldId="2147483725"/>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1190017982" sldId="2147483725"/>
              <ac:spMk id="16" creationId="{3A37281A-D98C-5B4E-AA76-F4D94706F9C7}"/>
            </ac:spMkLst>
          </pc:spChg>
          <pc:spChg chg="mod">
            <ac:chgData name="Jackie Lucas" userId="8dd7d526-cbc8-4cf2-9dd2-6c69b6084fd8" providerId="ADAL" clId="{AAB57D7E-986E-6146-B9DB-B0812835F31E}" dt="2023-12-03T23:49:52.060" v="14369"/>
            <ac:spMkLst>
              <pc:docMk/>
              <pc:sldMasterMk cId="345570232" sldId="2147483661"/>
              <pc:sldLayoutMk cId="1190017982" sldId="2147483725"/>
              <ac:spMk id="17" creationId="{3842632C-A185-8D4E-A304-8FD5AAF199D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03364089" sldId="2147483726"/>
          </pc:sldLayoutMkLst>
          <pc:spChg chg="mod">
            <ac:chgData name="Jackie Lucas" userId="8dd7d526-cbc8-4cf2-9dd2-6c69b6084fd8" providerId="ADAL" clId="{AAB57D7E-986E-6146-B9DB-B0812835F31E}" dt="2023-12-03T23:49:52.060" v="14369"/>
            <ac:spMkLst>
              <pc:docMk/>
              <pc:sldMasterMk cId="345570232" sldId="2147483661"/>
              <pc:sldLayoutMk cId="1603364089" sldId="2147483726"/>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1603364089" sldId="2147483726"/>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1603364089" sldId="2147483726"/>
              <ac:spMk id="13" creationId="{B7E75B5C-53E4-4E40-A36F-DCD28D1AB5FF}"/>
            </ac:spMkLst>
          </pc:spChg>
          <pc:spChg chg="mod">
            <ac:chgData name="Jackie Lucas" userId="8dd7d526-cbc8-4cf2-9dd2-6c69b6084fd8" providerId="ADAL" clId="{AAB57D7E-986E-6146-B9DB-B0812835F31E}" dt="2023-12-03T23:28:30.277" v="14091"/>
            <ac:spMkLst>
              <pc:docMk/>
              <pc:sldMasterMk cId="345570232" sldId="2147483661"/>
              <pc:sldLayoutMk cId="1603364089" sldId="2147483726"/>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1603364089" sldId="2147483726"/>
              <ac:spMk id="15" creationId="{A7D8073F-696A-4D4B-8C5C-41A93B145C5A}"/>
            </ac:spMkLst>
          </pc:spChg>
          <pc:spChg chg="mod">
            <ac:chgData name="Jackie Lucas" userId="8dd7d526-cbc8-4cf2-9dd2-6c69b6084fd8" providerId="ADAL" clId="{AAB57D7E-986E-6146-B9DB-B0812835F31E}" dt="2023-12-03T23:28:30.277" v="14091"/>
            <ac:spMkLst>
              <pc:docMk/>
              <pc:sldMasterMk cId="345570232" sldId="2147483661"/>
              <pc:sldLayoutMk cId="1603364089" sldId="2147483726"/>
              <ac:spMk id="16" creationId="{56614C65-3E08-C043-8A16-9BF98672B924}"/>
            </ac:spMkLst>
          </pc:spChg>
          <pc:spChg chg="mod">
            <ac:chgData name="Jackie Lucas" userId="8dd7d526-cbc8-4cf2-9dd2-6c69b6084fd8" providerId="ADAL" clId="{AAB57D7E-986E-6146-B9DB-B0812835F31E}" dt="2023-12-03T23:49:52.060" v="14369"/>
            <ac:spMkLst>
              <pc:docMk/>
              <pc:sldMasterMk cId="345570232" sldId="2147483661"/>
              <pc:sldLayoutMk cId="1603364089" sldId="2147483726"/>
              <ac:spMk id="17" creationId="{3842632C-A185-8D4E-A304-8FD5AAF199D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423073764" sldId="2147483727"/>
          </pc:sldLayoutMkLst>
          <pc:spChg chg="mod">
            <ac:chgData name="Jackie Lucas" userId="8dd7d526-cbc8-4cf2-9dd2-6c69b6084fd8" providerId="ADAL" clId="{AAB57D7E-986E-6146-B9DB-B0812835F31E}" dt="2023-12-03T23:49:52.060" v="14369"/>
            <ac:spMkLst>
              <pc:docMk/>
              <pc:sldMasterMk cId="345570232" sldId="2147483661"/>
              <pc:sldLayoutMk cId="423073764" sldId="2147483727"/>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423073764" sldId="2147483727"/>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423073764" sldId="2147483727"/>
              <ac:spMk id="13" creationId="{DFEEF8EC-E6AA-6340-B68B-2BE9D4CF9462}"/>
            </ac:spMkLst>
          </pc:spChg>
          <pc:spChg chg="mod">
            <ac:chgData name="Jackie Lucas" userId="8dd7d526-cbc8-4cf2-9dd2-6c69b6084fd8" providerId="ADAL" clId="{AAB57D7E-986E-6146-B9DB-B0812835F31E}" dt="2023-12-03T23:28:30.277" v="14091"/>
            <ac:spMkLst>
              <pc:docMk/>
              <pc:sldMasterMk cId="345570232" sldId="2147483661"/>
              <pc:sldLayoutMk cId="423073764" sldId="2147483727"/>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423073764" sldId="2147483727"/>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423073764" sldId="2147483727"/>
              <ac:spMk id="16" creationId="{C9184D83-D48B-B04C-AFE2-B9456F40E1E0}"/>
            </ac:spMkLst>
          </pc:spChg>
          <pc:spChg chg="mod">
            <ac:chgData name="Jackie Lucas" userId="8dd7d526-cbc8-4cf2-9dd2-6c69b6084fd8" providerId="ADAL" clId="{AAB57D7E-986E-6146-B9DB-B0812835F31E}" dt="2023-12-03T23:28:30.277" v="14091"/>
            <ac:spMkLst>
              <pc:docMk/>
              <pc:sldMasterMk cId="345570232" sldId="2147483661"/>
              <pc:sldLayoutMk cId="423073764" sldId="2147483727"/>
              <ac:spMk id="17" creationId="{9879E378-BC38-684F-855C-3AFA3BA0A88E}"/>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779705147" sldId="2147483728"/>
          </pc:sldLayoutMkLst>
          <pc:spChg chg="mod">
            <ac:chgData name="Jackie Lucas" userId="8dd7d526-cbc8-4cf2-9dd2-6c69b6084fd8" providerId="ADAL" clId="{AAB57D7E-986E-6146-B9DB-B0812835F31E}" dt="2023-12-03T23:49:52.060" v="14369"/>
            <ac:spMkLst>
              <pc:docMk/>
              <pc:sldMasterMk cId="345570232" sldId="2147483661"/>
              <pc:sldLayoutMk cId="3779705147" sldId="2147483728"/>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3779705147" sldId="2147483728"/>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3779705147" sldId="2147483728"/>
              <ac:spMk id="13" creationId="{DFEEF8EC-E6AA-6340-B68B-2BE9D4CF9462}"/>
            </ac:spMkLst>
          </pc:spChg>
          <pc:spChg chg="mod">
            <ac:chgData name="Jackie Lucas" userId="8dd7d526-cbc8-4cf2-9dd2-6c69b6084fd8" providerId="ADAL" clId="{AAB57D7E-986E-6146-B9DB-B0812835F31E}" dt="2023-12-03T23:28:30.277" v="14091"/>
            <ac:spMkLst>
              <pc:docMk/>
              <pc:sldMasterMk cId="345570232" sldId="2147483661"/>
              <pc:sldLayoutMk cId="3779705147" sldId="2147483728"/>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3779705147" sldId="2147483728"/>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3779705147" sldId="2147483728"/>
              <ac:spMk id="16" creationId="{12050645-1342-6549-A21A-D375B88890FD}"/>
            </ac:spMkLst>
          </pc:spChg>
          <pc:spChg chg="mod">
            <ac:chgData name="Jackie Lucas" userId="8dd7d526-cbc8-4cf2-9dd2-6c69b6084fd8" providerId="ADAL" clId="{AAB57D7E-986E-6146-B9DB-B0812835F31E}" dt="2023-12-03T23:28:30.277" v="14091"/>
            <ac:spMkLst>
              <pc:docMk/>
              <pc:sldMasterMk cId="345570232" sldId="2147483661"/>
              <pc:sldLayoutMk cId="3779705147" sldId="2147483728"/>
              <ac:spMk id="17" creationId="{F3B7CFC8-9E1D-C042-96A9-EA8FA952104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453917579" sldId="2147483729"/>
          </pc:sldLayoutMkLst>
          <pc:spChg chg="mod">
            <ac:chgData name="Jackie Lucas" userId="8dd7d526-cbc8-4cf2-9dd2-6c69b6084fd8" providerId="ADAL" clId="{AAB57D7E-986E-6146-B9DB-B0812835F31E}" dt="2023-12-03T23:49:52.060" v="14369"/>
            <ac:spMkLst>
              <pc:docMk/>
              <pc:sldMasterMk cId="345570232" sldId="2147483661"/>
              <pc:sldLayoutMk cId="1453917579" sldId="2147483729"/>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1453917579" sldId="2147483729"/>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1453917579" sldId="2147483729"/>
              <ac:spMk id="13" creationId="{132ADEC1-D8CD-3A46-9572-0062BFFBD219}"/>
            </ac:spMkLst>
          </pc:spChg>
          <pc:spChg chg="mod">
            <ac:chgData name="Jackie Lucas" userId="8dd7d526-cbc8-4cf2-9dd2-6c69b6084fd8" providerId="ADAL" clId="{AAB57D7E-986E-6146-B9DB-B0812835F31E}" dt="2023-12-03T23:28:30.277" v="14091"/>
            <ac:spMkLst>
              <pc:docMk/>
              <pc:sldMasterMk cId="345570232" sldId="2147483661"/>
              <pc:sldLayoutMk cId="1453917579" sldId="2147483729"/>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1453917579" sldId="2147483729"/>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1453917579" sldId="2147483729"/>
              <ac:spMk id="16" creationId="{5A17F0FB-55B7-A843-8C49-38D44D71ED72}"/>
            </ac:spMkLst>
          </pc:spChg>
          <pc:spChg chg="mod">
            <ac:chgData name="Jackie Lucas" userId="8dd7d526-cbc8-4cf2-9dd2-6c69b6084fd8" providerId="ADAL" clId="{AAB57D7E-986E-6146-B9DB-B0812835F31E}" dt="2023-12-03T23:28:30.277" v="14091"/>
            <ac:spMkLst>
              <pc:docMk/>
              <pc:sldMasterMk cId="345570232" sldId="2147483661"/>
              <pc:sldLayoutMk cId="1453917579" sldId="2147483729"/>
              <ac:spMk id="18" creationId="{F4AEDED2-1F43-A74A-AF8D-BD575099EEE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612238293" sldId="2147483730"/>
          </pc:sldLayoutMkLst>
          <pc:spChg chg="mod">
            <ac:chgData name="Jackie Lucas" userId="8dd7d526-cbc8-4cf2-9dd2-6c69b6084fd8" providerId="ADAL" clId="{AAB57D7E-986E-6146-B9DB-B0812835F31E}" dt="2023-12-03T23:49:52.060" v="14369"/>
            <ac:spMkLst>
              <pc:docMk/>
              <pc:sldMasterMk cId="345570232" sldId="2147483661"/>
              <pc:sldLayoutMk cId="2612238293" sldId="2147483730"/>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612238293" sldId="2147483730"/>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2612238293" sldId="2147483730"/>
              <ac:spMk id="13" creationId="{132ADEC1-D8CD-3A46-9572-0062BFFBD219}"/>
            </ac:spMkLst>
          </pc:spChg>
          <pc:spChg chg="mod">
            <ac:chgData name="Jackie Lucas" userId="8dd7d526-cbc8-4cf2-9dd2-6c69b6084fd8" providerId="ADAL" clId="{AAB57D7E-986E-6146-B9DB-B0812835F31E}" dt="2023-12-03T23:28:30.277" v="14091"/>
            <ac:spMkLst>
              <pc:docMk/>
              <pc:sldMasterMk cId="345570232" sldId="2147483661"/>
              <pc:sldLayoutMk cId="2612238293" sldId="2147483730"/>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612238293" sldId="2147483730"/>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612238293" sldId="2147483730"/>
              <ac:spMk id="16" creationId="{5E7886E6-02C6-CB41-A337-18B401F8005A}"/>
            </ac:spMkLst>
          </pc:spChg>
          <pc:spChg chg="mod">
            <ac:chgData name="Jackie Lucas" userId="8dd7d526-cbc8-4cf2-9dd2-6c69b6084fd8" providerId="ADAL" clId="{AAB57D7E-986E-6146-B9DB-B0812835F31E}" dt="2023-12-03T23:28:30.277" v="14091"/>
            <ac:spMkLst>
              <pc:docMk/>
              <pc:sldMasterMk cId="345570232" sldId="2147483661"/>
              <pc:sldLayoutMk cId="2612238293" sldId="2147483730"/>
              <ac:spMk id="17" creationId="{BCC946B1-34CF-2043-946C-ADE6CC73190F}"/>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878461068" sldId="2147483731"/>
          </pc:sldLayoutMkLst>
          <pc:spChg chg="mod">
            <ac:chgData name="Jackie Lucas" userId="8dd7d526-cbc8-4cf2-9dd2-6c69b6084fd8" providerId="ADAL" clId="{AAB57D7E-986E-6146-B9DB-B0812835F31E}" dt="2023-12-03T23:28:30.277" v="14091"/>
            <ac:spMkLst>
              <pc:docMk/>
              <pc:sldMasterMk cId="345570232" sldId="2147483661"/>
              <pc:sldLayoutMk cId="878461068" sldId="2147483731"/>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878461068" sldId="2147483731"/>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878461068" sldId="2147483731"/>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878461068" sldId="2147483731"/>
              <ac:spMk id="13" creationId="{9D572880-2105-8D46-B498-F70D121A9195}"/>
            </ac:spMkLst>
          </pc:spChg>
          <pc:spChg chg="mod">
            <ac:chgData name="Jackie Lucas" userId="8dd7d526-cbc8-4cf2-9dd2-6c69b6084fd8" providerId="ADAL" clId="{AAB57D7E-986E-6146-B9DB-B0812835F31E}" dt="2023-12-03T23:28:30.277" v="14091"/>
            <ac:spMkLst>
              <pc:docMk/>
              <pc:sldMasterMk cId="345570232" sldId="2147483661"/>
              <pc:sldLayoutMk cId="878461068" sldId="2147483731"/>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878461068" sldId="2147483731"/>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878461068" sldId="2147483731"/>
              <ac:spMk id="16" creationId="{8D64B5FD-5650-4E46-A258-CE9A23830951}"/>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4018987655" sldId="2147483732"/>
          </pc:sldLayoutMkLst>
          <pc:spChg chg="mod">
            <ac:chgData name="Jackie Lucas" userId="8dd7d526-cbc8-4cf2-9dd2-6c69b6084fd8" providerId="ADAL" clId="{AAB57D7E-986E-6146-B9DB-B0812835F31E}" dt="2023-12-03T23:28:30.277" v="14091"/>
            <ac:spMkLst>
              <pc:docMk/>
              <pc:sldMasterMk cId="345570232" sldId="2147483661"/>
              <pc:sldLayoutMk cId="4018987655" sldId="2147483732"/>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4018987655" sldId="2147483732"/>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4018987655" sldId="2147483732"/>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4018987655" sldId="2147483732"/>
              <ac:spMk id="13" creationId="{9D572880-2105-8D46-B498-F70D121A9195}"/>
            </ac:spMkLst>
          </pc:spChg>
          <pc:spChg chg="mod">
            <ac:chgData name="Jackie Lucas" userId="8dd7d526-cbc8-4cf2-9dd2-6c69b6084fd8" providerId="ADAL" clId="{AAB57D7E-986E-6146-B9DB-B0812835F31E}" dt="2023-12-03T23:28:30.277" v="14091"/>
            <ac:spMkLst>
              <pc:docMk/>
              <pc:sldMasterMk cId="345570232" sldId="2147483661"/>
              <pc:sldLayoutMk cId="4018987655" sldId="2147483732"/>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4018987655" sldId="2147483732"/>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4018987655" sldId="2147483732"/>
              <ac:spMk id="17" creationId="{2D4A22D0-3A37-5940-87AC-66D3F5971131}"/>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454127424" sldId="2147483733"/>
          </pc:sldLayoutMkLst>
          <pc:spChg chg="mod">
            <ac:chgData name="Jackie Lucas" userId="8dd7d526-cbc8-4cf2-9dd2-6c69b6084fd8" providerId="ADAL" clId="{AAB57D7E-986E-6146-B9DB-B0812835F31E}" dt="2023-12-03T23:28:30.277" v="14091"/>
            <ac:spMkLst>
              <pc:docMk/>
              <pc:sldMasterMk cId="345570232" sldId="2147483661"/>
              <pc:sldLayoutMk cId="3454127424" sldId="2147483733"/>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454127424" sldId="2147483733"/>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3454127424" sldId="2147483733"/>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3454127424" sldId="2147483733"/>
              <ac:spMk id="13" creationId="{773265F1-B91D-ED44-87B6-5DCA8459C8BC}"/>
            </ac:spMkLst>
          </pc:spChg>
          <pc:spChg chg="mod">
            <ac:chgData name="Jackie Lucas" userId="8dd7d526-cbc8-4cf2-9dd2-6c69b6084fd8" providerId="ADAL" clId="{AAB57D7E-986E-6146-B9DB-B0812835F31E}" dt="2023-12-03T23:28:30.277" v="14091"/>
            <ac:spMkLst>
              <pc:docMk/>
              <pc:sldMasterMk cId="345570232" sldId="2147483661"/>
              <pc:sldLayoutMk cId="3454127424" sldId="2147483733"/>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3454127424" sldId="2147483733"/>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3454127424" sldId="2147483733"/>
              <ac:spMk id="17" creationId="{27192FFA-F3F4-8A42-B4B5-D68FE0B85413}"/>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488281572" sldId="2147483734"/>
          </pc:sldLayoutMkLst>
          <pc:spChg chg="mod">
            <ac:chgData name="Jackie Lucas" userId="8dd7d526-cbc8-4cf2-9dd2-6c69b6084fd8" providerId="ADAL" clId="{AAB57D7E-986E-6146-B9DB-B0812835F31E}" dt="2023-12-03T23:28:30.277" v="14091"/>
            <ac:spMkLst>
              <pc:docMk/>
              <pc:sldMasterMk cId="345570232" sldId="2147483661"/>
              <pc:sldLayoutMk cId="3488281572" sldId="2147483734"/>
              <ac:spMk id="9" creationId="{4DB5A20E-CC67-4348-8FB0-109571A2A4CD}"/>
            </ac:spMkLst>
          </pc:spChg>
          <pc:spChg chg="mod">
            <ac:chgData name="Jackie Lucas" userId="8dd7d526-cbc8-4cf2-9dd2-6c69b6084fd8" providerId="ADAL" clId="{AAB57D7E-986E-6146-B9DB-B0812835F31E}" dt="2023-12-03T23:28:30.277" v="14091"/>
            <ac:spMkLst>
              <pc:docMk/>
              <pc:sldMasterMk cId="345570232" sldId="2147483661"/>
              <pc:sldLayoutMk cId="3488281572" sldId="2147483734"/>
              <ac:spMk id="11" creationId="{4C1747B6-F982-8A49-A7A3-822078B190E0}"/>
            </ac:spMkLst>
          </pc:spChg>
          <pc:spChg chg="mod">
            <ac:chgData name="Jackie Lucas" userId="8dd7d526-cbc8-4cf2-9dd2-6c69b6084fd8" providerId="ADAL" clId="{AAB57D7E-986E-6146-B9DB-B0812835F31E}" dt="2023-12-03T23:49:52.060" v="14369"/>
            <ac:spMkLst>
              <pc:docMk/>
              <pc:sldMasterMk cId="345570232" sldId="2147483661"/>
              <pc:sldLayoutMk cId="3488281572" sldId="2147483734"/>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3488281572" sldId="2147483734"/>
              <ac:spMk id="13" creationId="{773265F1-B91D-ED44-87B6-5DCA8459C8BC}"/>
            </ac:spMkLst>
          </pc:spChg>
          <pc:spChg chg="mod">
            <ac:chgData name="Jackie Lucas" userId="8dd7d526-cbc8-4cf2-9dd2-6c69b6084fd8" providerId="ADAL" clId="{AAB57D7E-986E-6146-B9DB-B0812835F31E}" dt="2023-12-03T23:49:52.060" v="14369"/>
            <ac:spMkLst>
              <pc:docMk/>
              <pc:sldMasterMk cId="345570232" sldId="2147483661"/>
              <pc:sldLayoutMk cId="3488281572" sldId="2147483734"/>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3488281572" sldId="2147483734"/>
              <ac:spMk id="16" creationId="{1C2A09E4-C45F-0D46-AAE1-69DFBF555BF4}"/>
            </ac:spMkLst>
          </pc:spChg>
          <pc:spChg chg="mod">
            <ac:chgData name="Jackie Lucas" userId="8dd7d526-cbc8-4cf2-9dd2-6c69b6084fd8" providerId="ADAL" clId="{AAB57D7E-986E-6146-B9DB-B0812835F31E}" dt="2023-12-03T23:28:30.277" v="14091"/>
            <ac:spMkLst>
              <pc:docMk/>
              <pc:sldMasterMk cId="345570232" sldId="2147483661"/>
              <pc:sldLayoutMk cId="3488281572" sldId="2147483734"/>
              <ac:spMk id="17" creationId="{85B4AACD-553A-894E-BC36-F681D551A81C}"/>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918803082" sldId="2147483735"/>
          </pc:sldLayoutMkLst>
          <pc:spChg chg="mod">
            <ac:chgData name="Jackie Lucas" userId="8dd7d526-cbc8-4cf2-9dd2-6c69b6084fd8" providerId="ADAL" clId="{AAB57D7E-986E-6146-B9DB-B0812835F31E}" dt="2023-12-03T23:49:52.060" v="14369"/>
            <ac:spMkLst>
              <pc:docMk/>
              <pc:sldMasterMk cId="345570232" sldId="2147483661"/>
              <pc:sldLayoutMk cId="2918803082" sldId="2147483735"/>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918803082" sldId="2147483735"/>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2918803082" sldId="2147483735"/>
              <ac:spMk id="13" creationId="{C177CEA1-7E83-3440-A4D3-385954D49244}"/>
            </ac:spMkLst>
          </pc:spChg>
          <pc:spChg chg="mod">
            <ac:chgData name="Jackie Lucas" userId="8dd7d526-cbc8-4cf2-9dd2-6c69b6084fd8" providerId="ADAL" clId="{AAB57D7E-986E-6146-B9DB-B0812835F31E}" dt="2023-12-03T23:28:30.277" v="14091"/>
            <ac:spMkLst>
              <pc:docMk/>
              <pc:sldMasterMk cId="345570232" sldId="2147483661"/>
              <pc:sldLayoutMk cId="2918803082" sldId="2147483735"/>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918803082" sldId="2147483735"/>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918803082" sldId="2147483735"/>
              <ac:spMk id="16" creationId="{1B42070D-2D1E-BB44-936C-90EF62BB4D0F}"/>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777097258" sldId="2147483736"/>
          </pc:sldLayoutMkLst>
          <pc:spChg chg="mod">
            <ac:chgData name="Jackie Lucas" userId="8dd7d526-cbc8-4cf2-9dd2-6c69b6084fd8" providerId="ADAL" clId="{AAB57D7E-986E-6146-B9DB-B0812835F31E}" dt="2023-12-03T23:28:30.277" v="14091"/>
            <ac:spMkLst>
              <pc:docMk/>
              <pc:sldMasterMk cId="345570232" sldId="2147483661"/>
              <pc:sldLayoutMk cId="2777097258" sldId="2147483736"/>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777097258" sldId="2147483736"/>
              <ac:spMk id="9" creationId="{4DB5A20E-CC67-4348-8FB0-109571A2A4CD}"/>
            </ac:spMkLst>
          </pc:spChg>
          <pc:spChg chg="mod">
            <ac:chgData name="Jackie Lucas" userId="8dd7d526-cbc8-4cf2-9dd2-6c69b6084fd8" providerId="ADAL" clId="{AAB57D7E-986E-6146-B9DB-B0812835F31E}" dt="2023-12-03T23:49:52.060" v="14369"/>
            <ac:spMkLst>
              <pc:docMk/>
              <pc:sldMasterMk cId="345570232" sldId="2147483661"/>
              <pc:sldLayoutMk cId="2777097258" sldId="2147483736"/>
              <ac:spMk id="12" creationId="{8DE8EDEE-2A5C-8941-815C-2EB3F93FA4A8}"/>
            </ac:spMkLst>
          </pc:spChg>
          <pc:spChg chg="mod">
            <ac:chgData name="Jackie Lucas" userId="8dd7d526-cbc8-4cf2-9dd2-6c69b6084fd8" providerId="ADAL" clId="{AAB57D7E-986E-6146-B9DB-B0812835F31E}" dt="2023-12-03T23:49:52.060" v="14369"/>
            <ac:spMkLst>
              <pc:docMk/>
              <pc:sldMasterMk cId="345570232" sldId="2147483661"/>
              <pc:sldLayoutMk cId="2777097258" sldId="2147483736"/>
              <ac:spMk id="13" creationId="{C177CEA1-7E83-3440-A4D3-385954D49244}"/>
            </ac:spMkLst>
          </pc:spChg>
          <pc:spChg chg="mod">
            <ac:chgData name="Jackie Lucas" userId="8dd7d526-cbc8-4cf2-9dd2-6c69b6084fd8" providerId="ADAL" clId="{AAB57D7E-986E-6146-B9DB-B0812835F31E}" dt="2023-12-03T23:28:30.277" v="14091"/>
            <ac:spMkLst>
              <pc:docMk/>
              <pc:sldMasterMk cId="345570232" sldId="2147483661"/>
              <pc:sldLayoutMk cId="2777097258" sldId="2147483736"/>
              <ac:spMk id="14" creationId="{094D0195-A75A-C543-9957-73C42DAB13E4}"/>
            </ac:spMkLst>
          </pc:spChg>
          <pc:spChg chg="mod">
            <ac:chgData name="Jackie Lucas" userId="8dd7d526-cbc8-4cf2-9dd2-6c69b6084fd8" providerId="ADAL" clId="{AAB57D7E-986E-6146-B9DB-B0812835F31E}" dt="2023-12-03T23:49:52.060" v="14369"/>
            <ac:spMkLst>
              <pc:docMk/>
              <pc:sldMasterMk cId="345570232" sldId="2147483661"/>
              <pc:sldLayoutMk cId="2777097258" sldId="2147483736"/>
              <ac:spMk id="15" creationId="{A7D8073F-696A-4D4B-8C5C-41A93B145C5A}"/>
            </ac:spMkLst>
          </pc:spChg>
          <pc:spChg chg="mod">
            <ac:chgData name="Jackie Lucas" userId="8dd7d526-cbc8-4cf2-9dd2-6c69b6084fd8" providerId="ADAL" clId="{AAB57D7E-986E-6146-B9DB-B0812835F31E}" dt="2023-12-03T23:49:52.060" v="14369"/>
            <ac:spMkLst>
              <pc:docMk/>
              <pc:sldMasterMk cId="345570232" sldId="2147483661"/>
              <pc:sldLayoutMk cId="2777097258" sldId="2147483736"/>
              <ac:spMk id="16" creationId="{1D468136-17D4-9743-82FC-8539F35CA3B8}"/>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325410577" sldId="2147483737"/>
          </pc:sldLayoutMkLst>
          <pc:spChg chg="mod">
            <ac:chgData name="Jackie Lucas" userId="8dd7d526-cbc8-4cf2-9dd2-6c69b6084fd8" providerId="ADAL" clId="{AAB57D7E-986E-6146-B9DB-B0812835F31E}" dt="2023-12-03T23:28:30.277" v="14091"/>
            <ac:spMkLst>
              <pc:docMk/>
              <pc:sldMasterMk cId="345570232" sldId="2147483661"/>
              <pc:sldLayoutMk cId="2325410577" sldId="2147483737"/>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325410577" sldId="2147483737"/>
              <ac:spMk id="10" creationId="{8D665119-E127-AA43-90A3-A86E91BDE303}"/>
            </ac:spMkLst>
          </pc:spChg>
          <pc:spChg chg="mod">
            <ac:chgData name="Jackie Lucas" userId="8dd7d526-cbc8-4cf2-9dd2-6c69b6084fd8" providerId="ADAL" clId="{AAB57D7E-986E-6146-B9DB-B0812835F31E}" dt="2023-12-03T23:28:30.277" v="14091"/>
            <ac:spMkLst>
              <pc:docMk/>
              <pc:sldMasterMk cId="345570232" sldId="2147483661"/>
              <pc:sldLayoutMk cId="2325410577" sldId="2147483737"/>
              <ac:spMk id="11" creationId="{333ADA15-2BB6-464A-BEDA-453AFBF45A20}"/>
            </ac:spMkLst>
          </pc:spChg>
          <pc:spChg chg="mod">
            <ac:chgData name="Jackie Lucas" userId="8dd7d526-cbc8-4cf2-9dd2-6c69b6084fd8" providerId="ADAL" clId="{AAB57D7E-986E-6146-B9DB-B0812835F31E}" dt="2023-12-03T23:49:52.060" v="14369"/>
            <ac:spMkLst>
              <pc:docMk/>
              <pc:sldMasterMk cId="345570232" sldId="2147483661"/>
              <pc:sldLayoutMk cId="2325410577" sldId="2147483737"/>
              <ac:spMk id="15" creationId="{64F2E85D-26CB-5344-AABE-97C114C9D0FA}"/>
            </ac:spMkLst>
          </pc:spChg>
          <pc:spChg chg="mod">
            <ac:chgData name="Jackie Lucas" userId="8dd7d526-cbc8-4cf2-9dd2-6c69b6084fd8" providerId="ADAL" clId="{AAB57D7E-986E-6146-B9DB-B0812835F31E}" dt="2023-12-03T23:49:52.060" v="14369"/>
            <ac:spMkLst>
              <pc:docMk/>
              <pc:sldMasterMk cId="345570232" sldId="2147483661"/>
              <pc:sldLayoutMk cId="2325410577" sldId="2147483737"/>
              <ac:spMk id="70" creationId="{E434906E-9E46-6743-B768-B30A4D28C63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149509150" sldId="2147483738"/>
          </pc:sldLayoutMkLst>
          <pc:spChg chg="mod">
            <ac:chgData name="Jackie Lucas" userId="8dd7d526-cbc8-4cf2-9dd2-6c69b6084fd8" providerId="ADAL" clId="{AAB57D7E-986E-6146-B9DB-B0812835F31E}" dt="2023-12-03T23:28:30.277" v="14091"/>
            <ac:spMkLst>
              <pc:docMk/>
              <pc:sldMasterMk cId="345570232" sldId="2147483661"/>
              <pc:sldLayoutMk cId="3149509150" sldId="2147483738"/>
              <ac:spMk id="3" creationId="{CF854965-E2FF-1C44-8908-AECC464B414A}"/>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6" creationId="{E9FA72DD-D9A3-484B-8C61-C7B8ED048A4C}"/>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7" creationId="{657C8F90-7194-A743-9D7D-29D7240B7AAB}"/>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9" creationId="{AD4E5EB5-3CE3-1D45-B7A0-BB5CE104B806}"/>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10" creationId="{E5D1BDA0-4BC7-314C-B715-8F6309B926D7}"/>
            </ac:spMkLst>
          </pc:spChg>
          <pc:spChg chg="mod">
            <ac:chgData name="Jackie Lucas" userId="8dd7d526-cbc8-4cf2-9dd2-6c69b6084fd8" providerId="ADAL" clId="{AAB57D7E-986E-6146-B9DB-B0812835F31E}" dt="2023-12-03T23:28:30.277" v="14091"/>
            <ac:spMkLst>
              <pc:docMk/>
              <pc:sldMasterMk cId="345570232" sldId="2147483661"/>
              <pc:sldLayoutMk cId="3149509150" sldId="2147483738"/>
              <ac:spMk id="11" creationId="{3C2001ED-E140-CE4F-88AC-312D939A7BC2}"/>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912849026" sldId="2147483739"/>
          </pc:sldLayoutMkLst>
          <pc:spChg chg="mod">
            <ac:chgData name="Jackie Lucas" userId="8dd7d526-cbc8-4cf2-9dd2-6c69b6084fd8" providerId="ADAL" clId="{AAB57D7E-986E-6146-B9DB-B0812835F31E}" dt="2023-12-03T23:28:30.277" v="14091"/>
            <ac:spMkLst>
              <pc:docMk/>
              <pc:sldMasterMk cId="345570232" sldId="2147483661"/>
              <pc:sldLayoutMk cId="2912849026" sldId="2147483739"/>
              <ac:spMk id="3" creationId="{013505F0-4477-9C4F-BD95-F652BF09290A}"/>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7" creationId="{657C8F90-7194-A743-9D7D-29D7240B7AAB}"/>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9" creationId="{AD4E5EB5-3CE3-1D45-B7A0-BB5CE104B806}"/>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10" creationId="{C6B62553-D9FB-494E-AA6D-E407A7DAB2A3}"/>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11" creationId="{169D66DF-15E3-304C-8008-B22FA84B8BB5}"/>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12" creationId="{990E713D-8434-CB43-8BDE-A2F3F75038DD}"/>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13" creationId="{0C929446-E77B-D14C-9234-E26121184EED}"/>
            </ac:spMkLst>
          </pc:spChg>
          <pc:spChg chg="mod">
            <ac:chgData name="Jackie Lucas" userId="8dd7d526-cbc8-4cf2-9dd2-6c69b6084fd8" providerId="ADAL" clId="{AAB57D7E-986E-6146-B9DB-B0812835F31E}" dt="2023-12-03T23:28:30.277" v="14091"/>
            <ac:spMkLst>
              <pc:docMk/>
              <pc:sldMasterMk cId="345570232" sldId="2147483661"/>
              <pc:sldLayoutMk cId="2912849026" sldId="2147483739"/>
              <ac:spMk id="14" creationId="{378BEF9D-5D05-EF49-B5B0-1BF6E06D7910}"/>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029847405" sldId="2147483740"/>
          </pc:sldLayoutMkLst>
          <pc:spChg chg="mod">
            <ac:chgData name="Jackie Lucas" userId="8dd7d526-cbc8-4cf2-9dd2-6c69b6084fd8" providerId="ADAL" clId="{AAB57D7E-986E-6146-B9DB-B0812835F31E}" dt="2023-12-03T23:28:30.277" v="14091"/>
            <ac:spMkLst>
              <pc:docMk/>
              <pc:sldMasterMk cId="345570232" sldId="2147483661"/>
              <pc:sldLayoutMk cId="2029847405" sldId="2147483740"/>
              <ac:spMk id="3" creationId="{BAFAB129-6AB3-454E-ABE6-8B5861D84E48}"/>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9" creationId="{21B48549-8997-0E4C-9DBD-1678D7C479C5}"/>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10" creationId="{B5C6C243-A425-524F-B48B-A6A7C75D289E}"/>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11" creationId="{859E6D0A-88C5-7745-93E2-0DDF99B5CD3E}"/>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12" creationId="{29643761-E02D-C44E-88DC-B8F10563BBB8}"/>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13" creationId="{02F21F7C-7CB0-3942-BFBD-285052A05388}"/>
            </ac:spMkLst>
          </pc:spChg>
          <pc:spChg chg="mod">
            <ac:chgData name="Jackie Lucas" userId="8dd7d526-cbc8-4cf2-9dd2-6c69b6084fd8" providerId="ADAL" clId="{AAB57D7E-986E-6146-B9DB-B0812835F31E}" dt="2023-12-03T23:28:30.277" v="14091"/>
            <ac:spMkLst>
              <pc:docMk/>
              <pc:sldMasterMk cId="345570232" sldId="2147483661"/>
              <pc:sldLayoutMk cId="2029847405" sldId="2147483740"/>
              <ac:spMk id="15" creationId="{DBA0FF24-CC03-2548-B9CD-E5CD39444B3A}"/>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586661118" sldId="2147483741"/>
          </pc:sldLayoutMkLst>
          <pc:spChg chg="mod">
            <ac:chgData name="Jackie Lucas" userId="8dd7d526-cbc8-4cf2-9dd2-6c69b6084fd8" providerId="ADAL" clId="{AAB57D7E-986E-6146-B9DB-B0812835F31E}" dt="2023-12-03T23:28:30.277" v="14091"/>
            <ac:spMkLst>
              <pc:docMk/>
              <pc:sldMasterMk cId="345570232" sldId="2147483661"/>
              <pc:sldLayoutMk cId="3586661118" sldId="2147483741"/>
              <ac:spMk id="3" creationId="{1817129F-FACA-1C40-B478-B0DDD2F2150A}"/>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7" creationId="{657C8F90-7194-A743-9D7D-29D7240B7AAB}"/>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9" creationId="{AD4E5EB5-3CE3-1D45-B7A0-BB5CE104B806}"/>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10" creationId="{C6B62553-D9FB-494E-AA6D-E407A7DAB2A3}"/>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11" creationId="{169D66DF-15E3-304C-8008-B22FA84B8BB5}"/>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12" creationId="{CEA5DE11-F6F5-9040-8F9C-3653AC2BF564}"/>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13" creationId="{525E6B6F-30AB-C04C-8938-13AD7AE7B5D3}"/>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14" creationId="{AC8D78B5-2063-6F48-97D9-A08770338D85}"/>
            </ac:spMkLst>
          </pc:spChg>
          <pc:spChg chg="mod">
            <ac:chgData name="Jackie Lucas" userId="8dd7d526-cbc8-4cf2-9dd2-6c69b6084fd8" providerId="ADAL" clId="{AAB57D7E-986E-6146-B9DB-B0812835F31E}" dt="2023-12-03T23:28:30.277" v="14091"/>
            <ac:spMkLst>
              <pc:docMk/>
              <pc:sldMasterMk cId="345570232" sldId="2147483661"/>
              <pc:sldLayoutMk cId="3586661118" sldId="2147483741"/>
              <ac:spMk id="15" creationId="{78409E93-D3DC-744B-9F99-5D75E928BA53}"/>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946772296" sldId="2147483742"/>
          </pc:sldLayoutMkLst>
          <pc:spChg chg="mod">
            <ac:chgData name="Jackie Lucas" userId="8dd7d526-cbc8-4cf2-9dd2-6c69b6084fd8" providerId="ADAL" clId="{AAB57D7E-986E-6146-B9DB-B0812835F31E}" dt="2023-12-03T23:28:30.277" v="14091"/>
            <ac:spMkLst>
              <pc:docMk/>
              <pc:sldMasterMk cId="345570232" sldId="2147483661"/>
              <pc:sldLayoutMk cId="2946772296" sldId="2147483742"/>
              <ac:spMk id="2" creationId="{E38CCBE6-60CF-2E48-BFE0-81C54B3DDE80}"/>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10" creationId="{913E3A4B-2B4E-5C4D-86E0-0E4DB5E4A7A3}"/>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11" creationId="{E6EFA6D6-6940-6642-AD54-6B5DE89C3AAE}"/>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12" creationId="{AF173CA3-2CCE-3A4B-908E-A1DEE64D2846}"/>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13" creationId="{F8F560A9-0222-9E4E-9E09-72DBA6F13D87}"/>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42" creationId="{906C2DA4-C243-9E4C-8A1C-B4BD1442B0B7}"/>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47" creationId="{C2E6288E-E83D-1542-8A8F-3D0ADA85AB67}"/>
            </ac:spMkLst>
          </pc:spChg>
          <pc:spChg chg="mod">
            <ac:chgData name="Jackie Lucas" userId="8dd7d526-cbc8-4cf2-9dd2-6c69b6084fd8" providerId="ADAL" clId="{AAB57D7E-986E-6146-B9DB-B0812835F31E}" dt="2023-12-03T23:28:30.277" v="14091"/>
            <ac:spMkLst>
              <pc:docMk/>
              <pc:sldMasterMk cId="345570232" sldId="2147483661"/>
              <pc:sldLayoutMk cId="2946772296" sldId="2147483742"/>
              <ac:spMk id="70" creationId="{E434906E-9E46-6743-B768-B30A4D28C63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029066078" sldId="2147483743"/>
          </pc:sldLayoutMkLst>
          <pc:spChg chg="mod">
            <ac:chgData name="Jackie Lucas" userId="8dd7d526-cbc8-4cf2-9dd2-6c69b6084fd8" providerId="ADAL" clId="{AAB57D7E-986E-6146-B9DB-B0812835F31E}" dt="2023-12-03T23:28:30.277" v="14091"/>
            <ac:spMkLst>
              <pc:docMk/>
              <pc:sldMasterMk cId="345570232" sldId="2147483661"/>
              <pc:sldLayoutMk cId="2029066078" sldId="2147483743"/>
              <ac:spMk id="3" creationId="{084A95DD-AAEF-F04D-996D-A168E8114749}"/>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0" creationId="{C7537989-B690-5943-82BF-69F02B2E0C52}"/>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1" creationId="{2503009B-3FA0-ED4B-9089-09C566032169}"/>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2" creationId="{CFA86888-EAB2-F24B-A903-18A63BFDF1EC}"/>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3" creationId="{26E9C7D7-3124-6742-A007-CC32425AF770}"/>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4" creationId="{DF967A0C-EB8D-CC4A-B16B-1ED886D1E942}"/>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5" creationId="{0221C400-2A62-814C-8C7E-2173B67AD1BA}"/>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6" creationId="{17239AC7-0885-7F4C-AFEA-59AEED453C9C}"/>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7" creationId="{AB5C1542-25D2-4F44-8E77-2B68F6E7A501}"/>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8" creationId="{803F224D-4A55-CF40-B7E6-AC8D3E3B7248}"/>
            </ac:spMkLst>
          </pc:spChg>
          <pc:spChg chg="mod">
            <ac:chgData name="Jackie Lucas" userId="8dd7d526-cbc8-4cf2-9dd2-6c69b6084fd8" providerId="ADAL" clId="{AAB57D7E-986E-6146-B9DB-B0812835F31E}" dt="2023-12-03T23:28:30.277" v="14091"/>
            <ac:spMkLst>
              <pc:docMk/>
              <pc:sldMasterMk cId="345570232" sldId="2147483661"/>
              <pc:sldLayoutMk cId="2029066078" sldId="2147483743"/>
              <ac:spMk id="19" creationId="{C08C6331-D327-D448-83D6-B3A601B8FB0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236446368" sldId="2147483744"/>
          </pc:sldLayoutMkLst>
          <pc:spChg chg="mod">
            <ac:chgData name="Jackie Lucas" userId="8dd7d526-cbc8-4cf2-9dd2-6c69b6084fd8" providerId="ADAL" clId="{AAB57D7E-986E-6146-B9DB-B0812835F31E}" dt="2023-12-03T23:28:30.277" v="14091"/>
            <ac:spMkLst>
              <pc:docMk/>
              <pc:sldMasterMk cId="345570232" sldId="2147483661"/>
              <pc:sldLayoutMk cId="2236446368" sldId="2147483744"/>
              <ac:spMk id="3" creationId="{CF854965-E2FF-1C44-8908-AECC464B414A}"/>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6" creationId="{E9FA72DD-D9A3-484B-8C61-C7B8ED048A4C}"/>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7" creationId="{657C8F90-7194-A743-9D7D-29D7240B7AAB}"/>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9" creationId="{AD4E5EB5-3CE3-1D45-B7A0-BB5CE104B806}"/>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10" creationId="{E5D1BDA0-4BC7-314C-B715-8F6309B926D7}"/>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39" creationId="{35F9236B-A882-8D42-AB74-23DA276A42B6}"/>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41" creationId="{D215E1D2-F1CC-A94E-B3C2-77EB27215706}"/>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42" creationId="{AB4FB3FE-99E0-CF4B-AFA7-E4C9A561BCF7}"/>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43" creationId="{415C4CF3-CDDF-6C46-885E-C82F07734509}"/>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44" creationId="{8D470C35-2CA1-4E4C-97B6-928E5C3DE896}"/>
            </ac:spMkLst>
          </pc:spChg>
          <pc:spChg chg="mod">
            <ac:chgData name="Jackie Lucas" userId="8dd7d526-cbc8-4cf2-9dd2-6c69b6084fd8" providerId="ADAL" clId="{AAB57D7E-986E-6146-B9DB-B0812835F31E}" dt="2023-12-03T23:28:30.277" v="14091"/>
            <ac:spMkLst>
              <pc:docMk/>
              <pc:sldMasterMk cId="345570232" sldId="2147483661"/>
              <pc:sldLayoutMk cId="2236446368" sldId="2147483744"/>
              <ac:spMk id="45" creationId="{5B077314-F4FF-E245-A9D2-5A501493AB1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469108003" sldId="2147483745"/>
          </pc:sldLayoutMkLst>
          <pc:spChg chg="mod">
            <ac:chgData name="Jackie Lucas" userId="8dd7d526-cbc8-4cf2-9dd2-6c69b6084fd8" providerId="ADAL" clId="{AAB57D7E-986E-6146-B9DB-B0812835F31E}" dt="2023-12-03T23:28:30.277" v="14091"/>
            <ac:spMkLst>
              <pc:docMk/>
              <pc:sldMasterMk cId="345570232" sldId="2147483661"/>
              <pc:sldLayoutMk cId="1469108003" sldId="2147483745"/>
              <ac:spMk id="3" creationId="{013505F0-4477-9C4F-BD95-F652BF09290A}"/>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7" creationId="{657C8F90-7194-A743-9D7D-29D7240B7AAB}"/>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9" creationId="{AD4E5EB5-3CE3-1D45-B7A0-BB5CE104B806}"/>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10" creationId="{C6B62553-D9FB-494E-AA6D-E407A7DAB2A3}"/>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11" creationId="{169D66DF-15E3-304C-8008-B22FA84B8BB5}"/>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12" creationId="{990E713D-8434-CB43-8BDE-A2F3F75038DD}"/>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13" creationId="{0C929446-E77B-D14C-9234-E26121184EED}"/>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2" creationId="{77557586-C1C7-EE4F-A63A-3B8C6285D1B1}"/>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4" creationId="{66AB4771-432F-2749-B613-9DE342B45279}"/>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5" creationId="{6E357648-1818-F440-9C19-5FB9BAE2F44D}"/>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6" creationId="{0B63FE36-8700-E743-A8B4-72210C4931BC}"/>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7" creationId="{D8825233-5B26-F244-9ACF-85B1831253BA}"/>
            </ac:spMkLst>
          </pc:spChg>
          <pc:spChg chg="mod">
            <ac:chgData name="Jackie Lucas" userId="8dd7d526-cbc8-4cf2-9dd2-6c69b6084fd8" providerId="ADAL" clId="{AAB57D7E-986E-6146-B9DB-B0812835F31E}" dt="2023-12-03T23:28:30.277" v="14091"/>
            <ac:spMkLst>
              <pc:docMk/>
              <pc:sldMasterMk cId="345570232" sldId="2147483661"/>
              <pc:sldLayoutMk cId="1469108003" sldId="2147483745"/>
              <ac:spMk id="48" creationId="{4D8E650F-51C4-6944-8AF2-83837A5005F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483205541" sldId="2147483746"/>
          </pc:sldLayoutMkLst>
          <pc:spChg chg="mod">
            <ac:chgData name="Jackie Lucas" userId="8dd7d526-cbc8-4cf2-9dd2-6c69b6084fd8" providerId="ADAL" clId="{AAB57D7E-986E-6146-B9DB-B0812835F31E}" dt="2023-12-03T23:28:30.277" v="14091"/>
            <ac:spMkLst>
              <pc:docMk/>
              <pc:sldMasterMk cId="345570232" sldId="2147483661"/>
              <pc:sldLayoutMk cId="483205541" sldId="2147483746"/>
              <ac:spMk id="3" creationId="{BAFAB129-6AB3-454E-ABE6-8B5861D84E48}"/>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9" creationId="{21B48549-8997-0E4C-9DBD-1678D7C479C5}"/>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10" creationId="{B5C6C243-A425-524F-B48B-A6A7C75D289E}"/>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11" creationId="{859E6D0A-88C5-7745-93E2-0DDF99B5CD3E}"/>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12" creationId="{29643761-E02D-C44E-88DC-B8F10563BBB8}"/>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13" creationId="{02F21F7C-7CB0-3942-BFBD-285052A05388}"/>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2" creationId="{2BA59910-E550-9C4F-96E0-544DDEE9E224}"/>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4" creationId="{CDB4C92E-0883-CA44-840F-9E7FD7DF0412}"/>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5" creationId="{39D92892-52CD-2644-AE49-E82408D2D96A}"/>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6" creationId="{A097A9CA-C371-724A-B7F5-6ED54153767C}"/>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7" creationId="{2EC93714-179E-274D-A9F0-0C7F7E96C6F7}"/>
            </ac:spMkLst>
          </pc:spChg>
          <pc:spChg chg="mod">
            <ac:chgData name="Jackie Lucas" userId="8dd7d526-cbc8-4cf2-9dd2-6c69b6084fd8" providerId="ADAL" clId="{AAB57D7E-986E-6146-B9DB-B0812835F31E}" dt="2023-12-03T23:28:30.277" v="14091"/>
            <ac:spMkLst>
              <pc:docMk/>
              <pc:sldMasterMk cId="345570232" sldId="2147483661"/>
              <pc:sldLayoutMk cId="483205541" sldId="2147483746"/>
              <ac:spMk id="48" creationId="{0F15937F-5F21-A048-B76B-B79DFEC9C76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554053830" sldId="2147483747"/>
          </pc:sldLayoutMkLst>
          <pc:spChg chg="mod">
            <ac:chgData name="Jackie Lucas" userId="8dd7d526-cbc8-4cf2-9dd2-6c69b6084fd8" providerId="ADAL" clId="{AAB57D7E-986E-6146-B9DB-B0812835F31E}" dt="2023-12-03T23:28:30.277" v="14091"/>
            <ac:spMkLst>
              <pc:docMk/>
              <pc:sldMasterMk cId="345570232" sldId="2147483661"/>
              <pc:sldLayoutMk cId="3554053830" sldId="2147483747"/>
              <ac:spMk id="3" creationId="{1817129F-FACA-1C40-B478-B0DDD2F2150A}"/>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 creationId="{E48412C1-1A66-6946-9AAE-D2F5222B9A31}"/>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7" creationId="{657C8F90-7194-A743-9D7D-29D7240B7AAB}"/>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8" creationId="{D0F4FA2B-3B48-5949-99A5-40C52A59F366}"/>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9" creationId="{AD4E5EB5-3CE3-1D45-B7A0-BB5CE104B806}"/>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10" creationId="{C6B62553-D9FB-494E-AA6D-E407A7DAB2A3}"/>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11" creationId="{169D66DF-15E3-304C-8008-B22FA84B8BB5}"/>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13" creationId="{525E6B6F-30AB-C04C-8938-13AD7AE7B5D3}"/>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14" creationId="{AC8D78B5-2063-6F48-97D9-A08770338D85}"/>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15" creationId="{78409E93-D3DC-744B-9F99-5D75E928BA53}"/>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3" creationId="{A6EFBBC0-493B-7E44-AB86-16C8733820ED}"/>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5" creationId="{C59D7609-37D8-6B41-B825-3D8DD8459AEC}"/>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6" creationId="{AC220141-DD9D-C24C-AC0D-F13119DDF71A}"/>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7" creationId="{B8EB52E8-D3C3-B947-97ED-3391CD208E08}"/>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8" creationId="{08DC8107-EDFB-294A-8FDC-69B758C2C304}"/>
            </ac:spMkLst>
          </pc:spChg>
          <pc:spChg chg="mod">
            <ac:chgData name="Jackie Lucas" userId="8dd7d526-cbc8-4cf2-9dd2-6c69b6084fd8" providerId="ADAL" clId="{AAB57D7E-986E-6146-B9DB-B0812835F31E}" dt="2023-12-03T23:28:30.277" v="14091"/>
            <ac:spMkLst>
              <pc:docMk/>
              <pc:sldMasterMk cId="345570232" sldId="2147483661"/>
              <pc:sldLayoutMk cId="3554053830" sldId="2147483747"/>
              <ac:spMk id="49" creationId="{FA09B338-0ED5-E443-A476-1E56DAC39DD6}"/>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986411302" sldId="2147483748"/>
          </pc:sldLayoutMkLst>
          <pc:spChg chg="mod">
            <ac:chgData name="Jackie Lucas" userId="8dd7d526-cbc8-4cf2-9dd2-6c69b6084fd8" providerId="ADAL" clId="{AAB57D7E-986E-6146-B9DB-B0812835F31E}" dt="2023-12-03T23:28:30.277" v="14091"/>
            <ac:spMkLst>
              <pc:docMk/>
              <pc:sldMasterMk cId="345570232" sldId="2147483661"/>
              <pc:sldLayoutMk cId="2986411302" sldId="2147483748"/>
              <ac:spMk id="2" creationId="{E38CCBE6-60CF-2E48-BFE0-81C54B3DDE80}"/>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10" creationId="{913E3A4B-2B4E-5C4D-86E0-0E4DB5E4A7A3}"/>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11" creationId="{E6EFA6D6-6940-6642-AD54-6B5DE89C3AAE}"/>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12" creationId="{AF173CA3-2CCE-3A4B-908E-A1DEE64D2846}"/>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1" creationId="{20F4D5A1-8E2D-E649-90E8-B9CBFB00E662}"/>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2" creationId="{906C2DA4-C243-9E4C-8A1C-B4BD1442B0B7}"/>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4" creationId="{4043804A-72C3-2946-9063-7AB1D3F44797}"/>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5" creationId="{2C835996-6EDE-C446-B72D-C6D6DF27CC46}"/>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6" creationId="{665594C5-E0FD-6247-99DD-EC3354FAC319}"/>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7" creationId="{C2E6288E-E83D-1542-8A8F-3D0ADA85AB67}"/>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8" creationId="{5D5B769A-3EF4-6545-8F12-244428E2F3A3}"/>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49" creationId="{C12AA5BA-10AE-8546-A515-9E4B7BC7E082}"/>
            </ac:spMkLst>
          </pc:spChg>
          <pc:spChg chg="mod">
            <ac:chgData name="Jackie Lucas" userId="8dd7d526-cbc8-4cf2-9dd2-6c69b6084fd8" providerId="ADAL" clId="{AAB57D7E-986E-6146-B9DB-B0812835F31E}" dt="2023-12-03T23:28:30.277" v="14091"/>
            <ac:spMkLst>
              <pc:docMk/>
              <pc:sldMasterMk cId="345570232" sldId="2147483661"/>
              <pc:sldLayoutMk cId="2986411302" sldId="2147483748"/>
              <ac:spMk id="70" creationId="{E434906E-9E46-6743-B768-B30A4D28C63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108490592" sldId="2147483749"/>
          </pc:sldLayoutMkLst>
          <pc:spChg chg="mod">
            <ac:chgData name="Jackie Lucas" userId="8dd7d526-cbc8-4cf2-9dd2-6c69b6084fd8" providerId="ADAL" clId="{AAB57D7E-986E-6146-B9DB-B0812835F31E}" dt="2023-12-03T23:28:30.277" v="14091"/>
            <ac:spMkLst>
              <pc:docMk/>
              <pc:sldMasterMk cId="345570232" sldId="2147483661"/>
              <pc:sldLayoutMk cId="1108490592" sldId="2147483749"/>
              <ac:spMk id="3" creationId="{084A95DD-AAEF-F04D-996D-A168E8114749}"/>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0" creationId="{C7537989-B690-5943-82BF-69F02B2E0C52}"/>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1" creationId="{2503009B-3FA0-ED4B-9089-09C566032169}"/>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2" creationId="{CFA86888-EAB2-F24B-A903-18A63BFDF1EC}"/>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3" creationId="{26E9C7D7-3124-6742-A007-CC32425AF770}"/>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4" creationId="{DF967A0C-EB8D-CC4A-B16B-1ED886D1E942}"/>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5" creationId="{0221C400-2A62-814C-8C7E-2173B67AD1BA}"/>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6" creationId="{17239AC7-0885-7F4C-AFEA-59AEED453C9C}"/>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7" creationId="{AB5C1542-25D2-4F44-8E77-2B68F6E7A501}"/>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18" creationId="{803F224D-4A55-CF40-B7E6-AC8D3E3B7248}"/>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47" creationId="{3F0C076A-742B-4247-AB97-5B3FC1D21B4E}"/>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49" creationId="{6CB377F7-4CC1-0443-9E4B-76BE69288D31}"/>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50" creationId="{3376B203-20D5-0845-81B3-E2444461228B}"/>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51" creationId="{12DDE830-CA90-8344-BD8B-99EDB3C70162}"/>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52" creationId="{7A46951A-6437-574B-A4A0-AF9419A1FF38}"/>
            </ac:spMkLst>
          </pc:spChg>
          <pc:spChg chg="mod">
            <ac:chgData name="Jackie Lucas" userId="8dd7d526-cbc8-4cf2-9dd2-6c69b6084fd8" providerId="ADAL" clId="{AAB57D7E-986E-6146-B9DB-B0812835F31E}" dt="2023-12-03T23:28:30.277" v="14091"/>
            <ac:spMkLst>
              <pc:docMk/>
              <pc:sldMasterMk cId="345570232" sldId="2147483661"/>
              <pc:sldLayoutMk cId="1108490592" sldId="2147483749"/>
              <ac:spMk id="53" creationId="{E8E59BF0-BE99-2345-9CA6-6694AB2D4BAF}"/>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390385680" sldId="2147483750"/>
          </pc:sldLayoutMkLst>
          <pc:spChg chg="mod">
            <ac:chgData name="Jackie Lucas" userId="8dd7d526-cbc8-4cf2-9dd2-6c69b6084fd8" providerId="ADAL" clId="{AAB57D7E-986E-6146-B9DB-B0812835F31E}" dt="2023-12-03T23:28:30.277" v="14091"/>
            <ac:spMkLst>
              <pc:docMk/>
              <pc:sldMasterMk cId="345570232" sldId="2147483661"/>
              <pc:sldLayoutMk cId="2390385680" sldId="2147483750"/>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10" creationId="{69A3CE27-60B0-A749-AA94-2C9415BC4C23}"/>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11" creationId="{E32340FA-23CA-8243-A081-0FD00E3B386E}"/>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12" creationId="{066AAF42-6E3F-5440-B9F0-4BA4974EFF46}"/>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13" creationId="{614DBFDE-4962-AA43-993D-97D220EC5B4D}"/>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15" creationId="{71FAB0FE-3B4D-FB46-BAF7-842480C8B8AB}"/>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80" creationId="{1B73BACB-D968-114A-8EC2-194EBB979DB9}"/>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83" creationId="{9DD36074-FD37-5140-9742-57972072D634}"/>
            </ac:spMkLst>
          </pc:spChg>
          <pc:spChg chg="mod">
            <ac:chgData name="Jackie Lucas" userId="8dd7d526-cbc8-4cf2-9dd2-6c69b6084fd8" providerId="ADAL" clId="{AAB57D7E-986E-6146-B9DB-B0812835F31E}" dt="2023-12-03T23:28:30.277" v="14091"/>
            <ac:spMkLst>
              <pc:docMk/>
              <pc:sldMasterMk cId="345570232" sldId="2147483661"/>
              <pc:sldLayoutMk cId="2390385680" sldId="2147483750"/>
              <ac:spMk id="84" creationId="{E0BB6FCB-50C1-F442-B51B-1E4F33EA7E67}"/>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274244747" sldId="2147483751"/>
          </pc:sldLayoutMkLst>
          <pc:spChg chg="mod">
            <ac:chgData name="Jackie Lucas" userId="8dd7d526-cbc8-4cf2-9dd2-6c69b6084fd8" providerId="ADAL" clId="{AAB57D7E-986E-6146-B9DB-B0812835F31E}" dt="2023-12-03T23:28:30.277" v="14091"/>
            <ac:spMkLst>
              <pc:docMk/>
              <pc:sldMasterMk cId="345570232" sldId="2147483661"/>
              <pc:sldLayoutMk cId="1274244747" sldId="2147483751"/>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10" creationId="{A64C2D97-3966-514D-99CF-EDCCE37BFF00}"/>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11" creationId="{05275AF4-1D10-C447-B891-B34661F22D09}"/>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12" creationId="{94514B85-AA77-A048-B30D-23020F018A85}"/>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13" creationId="{EF5BFC41-5A5F-134A-AB93-90CB7DC274E3}"/>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15" creationId="{78546C08-1E73-8541-8DDB-3FD8FCE71B67}"/>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22" creationId="{24BA46AC-98FC-DD46-BA51-BA3AC237A15A}"/>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83" creationId="{9DD36074-FD37-5140-9742-57972072D634}"/>
            </ac:spMkLst>
          </pc:spChg>
          <pc:spChg chg="mod">
            <ac:chgData name="Jackie Lucas" userId="8dd7d526-cbc8-4cf2-9dd2-6c69b6084fd8" providerId="ADAL" clId="{AAB57D7E-986E-6146-B9DB-B0812835F31E}" dt="2023-12-03T23:28:30.277" v="14091"/>
            <ac:spMkLst>
              <pc:docMk/>
              <pc:sldMasterMk cId="345570232" sldId="2147483661"/>
              <pc:sldLayoutMk cId="1274244747" sldId="2147483751"/>
              <ac:spMk id="84" creationId="{E0BB6FCB-50C1-F442-B51B-1E4F33EA7E67}"/>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151662011" sldId="2147483752"/>
          </pc:sldLayoutMkLst>
          <pc:spChg chg="mod">
            <ac:chgData name="Jackie Lucas" userId="8dd7d526-cbc8-4cf2-9dd2-6c69b6084fd8" providerId="ADAL" clId="{AAB57D7E-986E-6146-B9DB-B0812835F31E}" dt="2023-12-03T23:28:30.277" v="14091"/>
            <ac:spMkLst>
              <pc:docMk/>
              <pc:sldMasterMk cId="345570232" sldId="2147483661"/>
              <pc:sldLayoutMk cId="2151662011" sldId="2147483752"/>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10" creationId="{0E61F1E6-DFFA-5F41-B1AF-5466A55091C4}"/>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11" creationId="{4C434434-553A-AA42-8DDA-719B2639F052}"/>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12" creationId="{83E0A906-D354-D944-B7D0-C29B36E14838}"/>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13" creationId="{45A4C29F-04EE-D44F-87CC-FBB5A278DFBF}"/>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15" creationId="{AF2C7295-BA0E-8A4A-B4C5-58CDB9CCECA3}"/>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32" creationId="{2EC69CF5-B176-B747-AD35-003EA6C40618}"/>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33" creationId="{68A41178-4828-B74F-B597-7FD34883F753}"/>
            </ac:spMkLst>
          </pc:spChg>
          <pc:spChg chg="mod">
            <ac:chgData name="Jackie Lucas" userId="8dd7d526-cbc8-4cf2-9dd2-6c69b6084fd8" providerId="ADAL" clId="{AAB57D7E-986E-6146-B9DB-B0812835F31E}" dt="2023-12-03T23:28:30.277" v="14091"/>
            <ac:spMkLst>
              <pc:docMk/>
              <pc:sldMasterMk cId="345570232" sldId="2147483661"/>
              <pc:sldLayoutMk cId="2151662011" sldId="2147483752"/>
              <ac:spMk id="34" creationId="{509919CE-04D4-EA46-9107-E478D04393E0}"/>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177043302" sldId="2147483753"/>
          </pc:sldLayoutMkLst>
          <pc:spChg chg="mod">
            <ac:chgData name="Jackie Lucas" userId="8dd7d526-cbc8-4cf2-9dd2-6c69b6084fd8" providerId="ADAL" clId="{AAB57D7E-986E-6146-B9DB-B0812835F31E}" dt="2023-12-03T23:28:30.277" v="14091"/>
            <ac:spMkLst>
              <pc:docMk/>
              <pc:sldMasterMk cId="345570232" sldId="2147483661"/>
              <pc:sldLayoutMk cId="3177043302" sldId="2147483753"/>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10" creationId="{B4BB479D-6560-4943-86ED-142CCF21980C}"/>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11" creationId="{326D0548-B942-434C-9C37-B4BD9A72CF70}"/>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12" creationId="{4AA31FCA-A09E-7C41-8E13-92C1075689BF}"/>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42" creationId="{906C2DA4-C243-9E4C-8A1C-B4BD1442B0B7}"/>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47" creationId="{C2E6288E-E83D-1542-8A8F-3D0ADA85AB67}"/>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69" creationId="{96D50D9D-10E8-4746-81CA-DCE7F43927A7}"/>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70" creationId="{E434906E-9E46-6743-B768-B30A4D28C63E}"/>
            </ac:spMkLst>
          </pc:spChg>
          <pc:spChg chg="mod">
            <ac:chgData name="Jackie Lucas" userId="8dd7d526-cbc8-4cf2-9dd2-6c69b6084fd8" providerId="ADAL" clId="{AAB57D7E-986E-6146-B9DB-B0812835F31E}" dt="2023-12-03T23:28:30.277" v="14091"/>
            <ac:spMkLst>
              <pc:docMk/>
              <pc:sldMasterMk cId="345570232" sldId="2147483661"/>
              <pc:sldLayoutMk cId="3177043302" sldId="2147483753"/>
              <ac:spMk id="71" creationId="{B70E3B0D-0A14-4449-A29E-A9EBC3A9F48B}"/>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540946091" sldId="2147483754"/>
          </pc:sldLayoutMkLst>
          <pc:spChg chg="mod">
            <ac:chgData name="Jackie Lucas" userId="8dd7d526-cbc8-4cf2-9dd2-6c69b6084fd8" providerId="ADAL" clId="{AAB57D7E-986E-6146-B9DB-B0812835F31E}" dt="2023-12-03T23:28:30.277" v="14091"/>
            <ac:spMkLst>
              <pc:docMk/>
              <pc:sldMasterMk cId="345570232" sldId="2147483661"/>
              <pc:sldLayoutMk cId="3540946091" sldId="2147483754"/>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10" creationId="{96009BA2-1B01-6943-A564-BF8C4F711874}"/>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11" creationId="{1A17D253-F796-9C4B-BEE8-0476A90457C8}"/>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12" creationId="{D49CB0EF-456D-F04F-802F-74535B1C183F}"/>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13" creationId="{89AF2B5F-8374-C946-B720-D13E23D1417C}"/>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15" creationId="{B290D0FD-C0B8-404D-B743-8FF04CFA6F8F}"/>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16" creationId="{CB82D79D-7DBC-994D-8400-E72A46A727A7}"/>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83" creationId="{9DD36074-FD37-5140-9742-57972072D634}"/>
            </ac:spMkLst>
          </pc:spChg>
          <pc:spChg chg="mod">
            <ac:chgData name="Jackie Lucas" userId="8dd7d526-cbc8-4cf2-9dd2-6c69b6084fd8" providerId="ADAL" clId="{AAB57D7E-986E-6146-B9DB-B0812835F31E}" dt="2023-12-03T23:28:30.277" v="14091"/>
            <ac:spMkLst>
              <pc:docMk/>
              <pc:sldMasterMk cId="345570232" sldId="2147483661"/>
              <pc:sldLayoutMk cId="3540946091" sldId="2147483754"/>
              <ac:spMk id="84" creationId="{E0BB6FCB-50C1-F442-B51B-1E4F33EA7E67}"/>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4029006654" sldId="2147483755"/>
          </pc:sldLayoutMkLst>
          <pc:spChg chg="mod">
            <ac:chgData name="Jackie Lucas" userId="8dd7d526-cbc8-4cf2-9dd2-6c69b6084fd8" providerId="ADAL" clId="{AAB57D7E-986E-6146-B9DB-B0812835F31E}" dt="2023-12-03T23:28:30.277" v="14091"/>
            <ac:spMkLst>
              <pc:docMk/>
              <pc:sldMasterMk cId="345570232" sldId="2147483661"/>
              <pc:sldLayoutMk cId="4029006654" sldId="2147483755"/>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9" creationId="{DA04FC97-0845-5F47-AC90-A38C7D1720A4}"/>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10" creationId="{432C83C0-FA23-7F40-A7E5-369B460ED668}"/>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11" creationId="{530D30E2-21EA-AD42-A50D-7A4E6716342A}"/>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12" creationId="{FDA453AE-C8D4-0B40-8AD1-103F94631D12}"/>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13" creationId="{B4C91F62-2903-624C-AEA5-DF0735467141}"/>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15" creationId="{05E28A31-11FB-374C-9B36-84A8EDF4D6AD}"/>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83" creationId="{9DD36074-FD37-5140-9742-57972072D634}"/>
            </ac:spMkLst>
          </pc:spChg>
          <pc:spChg chg="mod">
            <ac:chgData name="Jackie Lucas" userId="8dd7d526-cbc8-4cf2-9dd2-6c69b6084fd8" providerId="ADAL" clId="{AAB57D7E-986E-6146-B9DB-B0812835F31E}" dt="2023-12-03T23:28:30.277" v="14091"/>
            <ac:spMkLst>
              <pc:docMk/>
              <pc:sldMasterMk cId="345570232" sldId="2147483661"/>
              <pc:sldLayoutMk cId="4029006654" sldId="2147483755"/>
              <ac:spMk id="84" creationId="{E0BB6FCB-50C1-F442-B51B-1E4F33EA7E67}"/>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853971971" sldId="2147483756"/>
          </pc:sldLayoutMkLst>
          <pc:spChg chg="mod">
            <ac:chgData name="Jackie Lucas" userId="8dd7d526-cbc8-4cf2-9dd2-6c69b6084fd8" providerId="ADAL" clId="{AAB57D7E-986E-6146-B9DB-B0812835F31E}" dt="2023-12-03T23:28:30.277" v="14091"/>
            <ac:spMkLst>
              <pc:docMk/>
              <pc:sldMasterMk cId="345570232" sldId="2147483661"/>
              <pc:sldLayoutMk cId="3853971971" sldId="2147483756"/>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9" creationId="{A2D21105-D3B5-9D46-9CC2-138DEC712FB2}"/>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10" creationId="{68992742-9E42-CB41-9E17-426B8E461893}"/>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11" creationId="{2234EFC9-F813-F24E-98EF-22C415821997}"/>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12" creationId="{F7214FD2-D998-FC48-9C28-5836EBF5185E}"/>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13" creationId="{D93B5C0E-A51C-A148-BE96-1B1F651D90C0}"/>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15" creationId="{E4F35F62-EDAB-D74C-BA9C-D4B6240F32EE}"/>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83" creationId="{9DD36074-FD37-5140-9742-57972072D634}"/>
            </ac:spMkLst>
          </pc:spChg>
          <pc:spChg chg="mod">
            <ac:chgData name="Jackie Lucas" userId="8dd7d526-cbc8-4cf2-9dd2-6c69b6084fd8" providerId="ADAL" clId="{AAB57D7E-986E-6146-B9DB-B0812835F31E}" dt="2023-12-03T23:28:30.277" v="14091"/>
            <ac:spMkLst>
              <pc:docMk/>
              <pc:sldMasterMk cId="345570232" sldId="2147483661"/>
              <pc:sldLayoutMk cId="3853971971" sldId="2147483756"/>
              <ac:spMk id="84" creationId="{E0BB6FCB-50C1-F442-B51B-1E4F33EA7E67}"/>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061242216" sldId="2147483757"/>
          </pc:sldLayoutMkLst>
          <pc:spChg chg="mod">
            <ac:chgData name="Jackie Lucas" userId="8dd7d526-cbc8-4cf2-9dd2-6c69b6084fd8" providerId="ADAL" clId="{AAB57D7E-986E-6146-B9DB-B0812835F31E}" dt="2023-12-03T23:28:30.277" v="14091"/>
            <ac:spMkLst>
              <pc:docMk/>
              <pc:sldMasterMk cId="345570232" sldId="2147483661"/>
              <pc:sldLayoutMk cId="1061242216" sldId="2147483757"/>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11" creationId="{90530594-3291-D546-979F-F6FEDB82D3FA}"/>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12" creationId="{031C4493-8A76-764D-A7BC-8DBB97E0EECB}"/>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13" creationId="{24213E13-FE2F-AC4E-AE58-890099A2A408}"/>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15" creationId="{891F47CE-14A2-DE44-8702-2FF261E7ADA1}"/>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22" creationId="{169D9C8D-8764-AA4A-8076-BE099CCAF7E4}"/>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83" creationId="{9DD36074-FD37-5140-9742-57972072D634}"/>
            </ac:spMkLst>
          </pc:spChg>
          <pc:spChg chg="mod">
            <ac:chgData name="Jackie Lucas" userId="8dd7d526-cbc8-4cf2-9dd2-6c69b6084fd8" providerId="ADAL" clId="{AAB57D7E-986E-6146-B9DB-B0812835F31E}" dt="2023-12-03T23:28:30.277" v="14091"/>
            <ac:spMkLst>
              <pc:docMk/>
              <pc:sldMasterMk cId="345570232" sldId="2147483661"/>
              <pc:sldLayoutMk cId="1061242216" sldId="2147483757"/>
              <ac:spMk id="84" creationId="{E0BB6FCB-50C1-F442-B51B-1E4F33EA7E6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936397527" sldId="2147483758"/>
          </pc:sldLayoutMkLst>
          <pc:spChg chg="mod">
            <ac:chgData name="Jackie Lucas" userId="8dd7d526-cbc8-4cf2-9dd2-6c69b6084fd8" providerId="ADAL" clId="{AAB57D7E-986E-6146-B9DB-B0812835F31E}" dt="2023-12-03T23:49:52.060" v="14369"/>
            <ac:spMkLst>
              <pc:docMk/>
              <pc:sldMasterMk cId="345570232" sldId="2147483661"/>
              <pc:sldLayoutMk cId="1936397527" sldId="2147483758"/>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1936397527" sldId="2147483758"/>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1936397527" sldId="2147483758"/>
              <ac:spMk id="11" creationId="{90530594-3291-D546-979F-F6FEDB82D3FA}"/>
            </ac:spMkLst>
          </pc:spChg>
          <pc:spChg chg="mod">
            <ac:chgData name="Jackie Lucas" userId="8dd7d526-cbc8-4cf2-9dd2-6c69b6084fd8" providerId="ADAL" clId="{AAB57D7E-986E-6146-B9DB-B0812835F31E}" dt="2023-12-03T23:49:52.060" v="14369"/>
            <ac:spMkLst>
              <pc:docMk/>
              <pc:sldMasterMk cId="345570232" sldId="2147483661"/>
              <pc:sldLayoutMk cId="1936397527" sldId="2147483758"/>
              <ac:spMk id="12" creationId="{5230509E-8FCF-3844-8B50-C8E35AB0C534}"/>
            </ac:spMkLst>
          </pc:spChg>
          <pc:spChg chg="mod">
            <ac:chgData name="Jackie Lucas" userId="8dd7d526-cbc8-4cf2-9dd2-6c69b6084fd8" providerId="ADAL" clId="{AAB57D7E-986E-6146-B9DB-B0812835F31E}" dt="2023-12-03T23:28:30.277" v="14091"/>
            <ac:spMkLst>
              <pc:docMk/>
              <pc:sldMasterMk cId="345570232" sldId="2147483661"/>
              <pc:sldLayoutMk cId="1936397527" sldId="2147483758"/>
              <ac:spMk id="13" creationId="{B1316E65-31D2-4249-88FB-626A09E7F6E9}"/>
            </ac:spMkLst>
          </pc:spChg>
          <pc:spChg chg="mod">
            <ac:chgData name="Jackie Lucas" userId="8dd7d526-cbc8-4cf2-9dd2-6c69b6084fd8" providerId="ADAL" clId="{AAB57D7E-986E-6146-B9DB-B0812835F31E}" dt="2023-12-03T23:49:52.060" v="14369"/>
            <ac:spMkLst>
              <pc:docMk/>
              <pc:sldMasterMk cId="345570232" sldId="2147483661"/>
              <pc:sldLayoutMk cId="1936397527" sldId="2147483758"/>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028902227" sldId="2147483759"/>
          </pc:sldLayoutMkLst>
          <pc:spChg chg="mod">
            <ac:chgData name="Jackie Lucas" userId="8dd7d526-cbc8-4cf2-9dd2-6c69b6084fd8" providerId="ADAL" clId="{AAB57D7E-986E-6146-B9DB-B0812835F31E}" dt="2023-12-03T23:49:52.060" v="14369"/>
            <ac:spMkLst>
              <pc:docMk/>
              <pc:sldMasterMk cId="345570232" sldId="2147483661"/>
              <pc:sldLayoutMk cId="1028902227" sldId="2147483759"/>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1028902227" sldId="2147483759"/>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1028902227" sldId="2147483759"/>
              <ac:spMk id="11" creationId="{90530594-3291-D546-979F-F6FEDB82D3FA}"/>
            </ac:spMkLst>
          </pc:spChg>
          <pc:spChg chg="mod">
            <ac:chgData name="Jackie Lucas" userId="8dd7d526-cbc8-4cf2-9dd2-6c69b6084fd8" providerId="ADAL" clId="{AAB57D7E-986E-6146-B9DB-B0812835F31E}" dt="2023-12-03T23:49:52.060" v="14369"/>
            <ac:spMkLst>
              <pc:docMk/>
              <pc:sldMasterMk cId="345570232" sldId="2147483661"/>
              <pc:sldLayoutMk cId="1028902227" sldId="2147483759"/>
              <ac:spMk id="13" creationId="{5938B671-844C-9844-92A4-F227D1F9297A}"/>
            </ac:spMkLst>
          </pc:spChg>
          <pc:spChg chg="mod">
            <ac:chgData name="Jackie Lucas" userId="8dd7d526-cbc8-4cf2-9dd2-6c69b6084fd8" providerId="ADAL" clId="{AAB57D7E-986E-6146-B9DB-B0812835F31E}" dt="2023-12-03T23:28:30.277" v="14091"/>
            <ac:spMkLst>
              <pc:docMk/>
              <pc:sldMasterMk cId="345570232" sldId="2147483661"/>
              <pc:sldLayoutMk cId="1028902227" sldId="2147483759"/>
              <ac:spMk id="81" creationId="{5C4F27EF-C6A7-8745-8CA0-9B977435F8A4}"/>
            </ac:spMkLst>
          </pc:spChg>
          <pc:spChg chg="mod">
            <ac:chgData name="Jackie Lucas" userId="8dd7d526-cbc8-4cf2-9dd2-6c69b6084fd8" providerId="ADAL" clId="{AAB57D7E-986E-6146-B9DB-B0812835F31E}" dt="2023-12-03T23:49:52.060" v="14369"/>
            <ac:spMkLst>
              <pc:docMk/>
              <pc:sldMasterMk cId="345570232" sldId="2147483661"/>
              <pc:sldLayoutMk cId="1028902227" sldId="2147483759"/>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989015494" sldId="2147483760"/>
          </pc:sldLayoutMkLst>
          <pc:spChg chg="mod">
            <ac:chgData name="Jackie Lucas" userId="8dd7d526-cbc8-4cf2-9dd2-6c69b6084fd8" providerId="ADAL" clId="{AAB57D7E-986E-6146-B9DB-B0812835F31E}" dt="2023-12-03T23:49:52.060" v="14369"/>
            <ac:spMkLst>
              <pc:docMk/>
              <pc:sldMasterMk cId="345570232" sldId="2147483661"/>
              <pc:sldLayoutMk cId="1989015494" sldId="2147483760"/>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1989015494" sldId="2147483760"/>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1989015494" sldId="2147483760"/>
              <ac:spMk id="11" creationId="{90530594-3291-D546-979F-F6FEDB82D3FA}"/>
            </ac:spMkLst>
          </pc:spChg>
          <pc:spChg chg="mod">
            <ac:chgData name="Jackie Lucas" userId="8dd7d526-cbc8-4cf2-9dd2-6c69b6084fd8" providerId="ADAL" clId="{AAB57D7E-986E-6146-B9DB-B0812835F31E}" dt="2023-12-03T23:28:30.277" v="14091"/>
            <ac:spMkLst>
              <pc:docMk/>
              <pc:sldMasterMk cId="345570232" sldId="2147483661"/>
              <pc:sldLayoutMk cId="1989015494" sldId="2147483760"/>
              <ac:spMk id="12" creationId="{167D7FE2-CFF1-A94E-86FA-417EB6BF10DE}"/>
            </ac:spMkLst>
          </pc:spChg>
          <pc:spChg chg="mod">
            <ac:chgData name="Jackie Lucas" userId="8dd7d526-cbc8-4cf2-9dd2-6c69b6084fd8" providerId="ADAL" clId="{AAB57D7E-986E-6146-B9DB-B0812835F31E}" dt="2023-12-03T23:49:52.060" v="14369"/>
            <ac:spMkLst>
              <pc:docMk/>
              <pc:sldMasterMk cId="345570232" sldId="2147483661"/>
              <pc:sldLayoutMk cId="1989015494" sldId="2147483760"/>
              <ac:spMk id="13" creationId="{18AFC4E6-3C61-BA42-B85C-25F4176F0A40}"/>
            </ac:spMkLst>
          </pc:spChg>
          <pc:spChg chg="mod">
            <ac:chgData name="Jackie Lucas" userId="8dd7d526-cbc8-4cf2-9dd2-6c69b6084fd8" providerId="ADAL" clId="{AAB57D7E-986E-6146-B9DB-B0812835F31E}" dt="2023-12-03T23:49:52.060" v="14369"/>
            <ac:spMkLst>
              <pc:docMk/>
              <pc:sldMasterMk cId="345570232" sldId="2147483661"/>
              <pc:sldLayoutMk cId="1989015494" sldId="2147483760"/>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651629542" sldId="2147483761"/>
          </pc:sldLayoutMkLst>
          <pc:spChg chg="mod">
            <ac:chgData name="Jackie Lucas" userId="8dd7d526-cbc8-4cf2-9dd2-6c69b6084fd8" providerId="ADAL" clId="{AAB57D7E-986E-6146-B9DB-B0812835F31E}" dt="2023-12-03T23:49:52.060" v="14369"/>
            <ac:spMkLst>
              <pc:docMk/>
              <pc:sldMasterMk cId="345570232" sldId="2147483661"/>
              <pc:sldLayoutMk cId="2651629542" sldId="2147483761"/>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2651629542" sldId="2147483761"/>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2651629542" sldId="2147483761"/>
              <ac:spMk id="11" creationId="{90530594-3291-D546-979F-F6FEDB82D3FA}"/>
            </ac:spMkLst>
          </pc:spChg>
          <pc:spChg chg="mod">
            <ac:chgData name="Jackie Lucas" userId="8dd7d526-cbc8-4cf2-9dd2-6c69b6084fd8" providerId="ADAL" clId="{AAB57D7E-986E-6146-B9DB-B0812835F31E}" dt="2023-12-03T23:28:30.277" v="14091"/>
            <ac:spMkLst>
              <pc:docMk/>
              <pc:sldMasterMk cId="345570232" sldId="2147483661"/>
              <pc:sldLayoutMk cId="2651629542" sldId="2147483761"/>
              <ac:spMk id="12" creationId="{48DF653C-B11E-454C-AB02-F92E1E8F8892}"/>
            </ac:spMkLst>
          </pc:spChg>
          <pc:spChg chg="mod">
            <ac:chgData name="Jackie Lucas" userId="8dd7d526-cbc8-4cf2-9dd2-6c69b6084fd8" providerId="ADAL" clId="{AAB57D7E-986E-6146-B9DB-B0812835F31E}" dt="2023-12-03T23:49:52.060" v="14369"/>
            <ac:spMkLst>
              <pc:docMk/>
              <pc:sldMasterMk cId="345570232" sldId="2147483661"/>
              <pc:sldLayoutMk cId="2651629542" sldId="2147483761"/>
              <ac:spMk id="13" creationId="{1D48A410-13EE-EB42-8530-C7390BA828D7}"/>
            </ac:spMkLst>
          </pc:spChg>
          <pc:spChg chg="mod">
            <ac:chgData name="Jackie Lucas" userId="8dd7d526-cbc8-4cf2-9dd2-6c69b6084fd8" providerId="ADAL" clId="{AAB57D7E-986E-6146-B9DB-B0812835F31E}" dt="2023-12-03T23:49:52.060" v="14369"/>
            <ac:spMkLst>
              <pc:docMk/>
              <pc:sldMasterMk cId="345570232" sldId="2147483661"/>
              <pc:sldLayoutMk cId="2651629542" sldId="2147483761"/>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87686930" sldId="2147483762"/>
          </pc:sldLayoutMkLst>
          <pc:spChg chg="mod">
            <ac:chgData name="Jackie Lucas" userId="8dd7d526-cbc8-4cf2-9dd2-6c69b6084fd8" providerId="ADAL" clId="{AAB57D7E-986E-6146-B9DB-B0812835F31E}" dt="2023-12-03T23:49:52.060" v="14369"/>
            <ac:spMkLst>
              <pc:docMk/>
              <pc:sldMasterMk cId="345570232" sldId="2147483661"/>
              <pc:sldLayoutMk cId="3387686930" sldId="2147483762"/>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3387686930" sldId="2147483762"/>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3387686930" sldId="2147483762"/>
              <ac:spMk id="11" creationId="{90530594-3291-D546-979F-F6FEDB82D3FA}"/>
            </ac:spMkLst>
          </pc:spChg>
          <pc:spChg chg="mod">
            <ac:chgData name="Jackie Lucas" userId="8dd7d526-cbc8-4cf2-9dd2-6c69b6084fd8" providerId="ADAL" clId="{AAB57D7E-986E-6146-B9DB-B0812835F31E}" dt="2023-12-03T23:49:52.060" v="14369"/>
            <ac:spMkLst>
              <pc:docMk/>
              <pc:sldMasterMk cId="345570232" sldId="2147483661"/>
              <pc:sldLayoutMk cId="3387686930" sldId="2147483762"/>
              <ac:spMk id="12" creationId="{381A8C9C-1982-294C-9CEB-CE8811EA76BC}"/>
            </ac:spMkLst>
          </pc:spChg>
          <pc:spChg chg="mod">
            <ac:chgData name="Jackie Lucas" userId="8dd7d526-cbc8-4cf2-9dd2-6c69b6084fd8" providerId="ADAL" clId="{AAB57D7E-986E-6146-B9DB-B0812835F31E}" dt="2023-12-03T23:28:30.277" v="14091"/>
            <ac:spMkLst>
              <pc:docMk/>
              <pc:sldMasterMk cId="345570232" sldId="2147483661"/>
              <pc:sldLayoutMk cId="3387686930" sldId="2147483762"/>
              <ac:spMk id="13" creationId="{0C9ADA49-D3E8-8E4F-BC29-85178E4883E1}"/>
            </ac:spMkLst>
          </pc:spChg>
          <pc:spChg chg="mod">
            <ac:chgData name="Jackie Lucas" userId="8dd7d526-cbc8-4cf2-9dd2-6c69b6084fd8" providerId="ADAL" clId="{AAB57D7E-986E-6146-B9DB-B0812835F31E}" dt="2023-12-03T23:49:52.060" v="14369"/>
            <ac:spMkLst>
              <pc:docMk/>
              <pc:sldMasterMk cId="345570232" sldId="2147483661"/>
              <pc:sldLayoutMk cId="3387686930" sldId="2147483762"/>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81493734" sldId="2147483763"/>
          </pc:sldLayoutMkLst>
          <pc:spChg chg="mod">
            <ac:chgData name="Jackie Lucas" userId="8dd7d526-cbc8-4cf2-9dd2-6c69b6084fd8" providerId="ADAL" clId="{AAB57D7E-986E-6146-B9DB-B0812835F31E}" dt="2023-12-03T23:49:52.060" v="14369"/>
            <ac:spMkLst>
              <pc:docMk/>
              <pc:sldMasterMk cId="345570232" sldId="2147483661"/>
              <pc:sldLayoutMk cId="1681493734" sldId="2147483763"/>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1681493734" sldId="2147483763"/>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1681493734" sldId="2147483763"/>
              <ac:spMk id="11" creationId="{90530594-3291-D546-979F-F6FEDB82D3FA}"/>
            </ac:spMkLst>
          </pc:spChg>
          <pc:spChg chg="mod">
            <ac:chgData name="Jackie Lucas" userId="8dd7d526-cbc8-4cf2-9dd2-6c69b6084fd8" providerId="ADAL" clId="{AAB57D7E-986E-6146-B9DB-B0812835F31E}" dt="2023-12-03T23:49:52.060" v="14369"/>
            <ac:spMkLst>
              <pc:docMk/>
              <pc:sldMasterMk cId="345570232" sldId="2147483661"/>
              <pc:sldLayoutMk cId="1681493734" sldId="2147483763"/>
              <ac:spMk id="12" creationId="{730CE345-AA0C-444F-B283-75AC14064A9D}"/>
            </ac:spMkLst>
          </pc:spChg>
          <pc:spChg chg="mod">
            <ac:chgData name="Jackie Lucas" userId="8dd7d526-cbc8-4cf2-9dd2-6c69b6084fd8" providerId="ADAL" clId="{AAB57D7E-986E-6146-B9DB-B0812835F31E}" dt="2023-12-03T23:28:30.277" v="14091"/>
            <ac:spMkLst>
              <pc:docMk/>
              <pc:sldMasterMk cId="345570232" sldId="2147483661"/>
              <pc:sldLayoutMk cId="1681493734" sldId="2147483763"/>
              <ac:spMk id="13" creationId="{A7380DD1-2484-3442-955E-08A47064186F}"/>
            </ac:spMkLst>
          </pc:spChg>
          <pc:spChg chg="mod">
            <ac:chgData name="Jackie Lucas" userId="8dd7d526-cbc8-4cf2-9dd2-6c69b6084fd8" providerId="ADAL" clId="{AAB57D7E-986E-6146-B9DB-B0812835F31E}" dt="2023-12-03T23:49:52.060" v="14369"/>
            <ac:spMkLst>
              <pc:docMk/>
              <pc:sldMasterMk cId="345570232" sldId="2147483661"/>
              <pc:sldLayoutMk cId="1681493734" sldId="2147483763"/>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113052424" sldId="2147483764"/>
          </pc:sldLayoutMkLst>
          <pc:spChg chg="mod">
            <ac:chgData name="Jackie Lucas" userId="8dd7d526-cbc8-4cf2-9dd2-6c69b6084fd8" providerId="ADAL" clId="{AAB57D7E-986E-6146-B9DB-B0812835F31E}" dt="2023-12-03T23:49:52.060" v="14369"/>
            <ac:spMkLst>
              <pc:docMk/>
              <pc:sldMasterMk cId="345570232" sldId="2147483661"/>
              <pc:sldLayoutMk cId="3113052424" sldId="2147483764"/>
              <ac:spMk id="8" creationId="{D61033C2-BFC9-3944-9A8D-09C0DE3E47DB}"/>
            </ac:spMkLst>
          </pc:spChg>
          <pc:spChg chg="mod">
            <ac:chgData name="Jackie Lucas" userId="8dd7d526-cbc8-4cf2-9dd2-6c69b6084fd8" providerId="ADAL" clId="{AAB57D7E-986E-6146-B9DB-B0812835F31E}" dt="2023-12-03T23:49:52.060" v="14369"/>
            <ac:spMkLst>
              <pc:docMk/>
              <pc:sldMasterMk cId="345570232" sldId="2147483661"/>
              <pc:sldLayoutMk cId="3113052424" sldId="2147483764"/>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3113052424" sldId="2147483764"/>
              <ac:spMk id="11" creationId="{90530594-3291-D546-979F-F6FEDB82D3FA}"/>
            </ac:spMkLst>
          </pc:spChg>
          <pc:spChg chg="mod">
            <ac:chgData name="Jackie Lucas" userId="8dd7d526-cbc8-4cf2-9dd2-6c69b6084fd8" providerId="ADAL" clId="{AAB57D7E-986E-6146-B9DB-B0812835F31E}" dt="2023-12-03T23:49:52.060" v="14369"/>
            <ac:spMkLst>
              <pc:docMk/>
              <pc:sldMasterMk cId="345570232" sldId="2147483661"/>
              <pc:sldLayoutMk cId="3113052424" sldId="2147483764"/>
              <ac:spMk id="12" creationId="{5C710CFE-4846-2347-AF67-57FF759CA8C7}"/>
            </ac:spMkLst>
          </pc:spChg>
          <pc:spChg chg="mod">
            <ac:chgData name="Jackie Lucas" userId="8dd7d526-cbc8-4cf2-9dd2-6c69b6084fd8" providerId="ADAL" clId="{AAB57D7E-986E-6146-B9DB-B0812835F31E}" dt="2023-12-03T23:28:30.277" v="14091"/>
            <ac:spMkLst>
              <pc:docMk/>
              <pc:sldMasterMk cId="345570232" sldId="2147483661"/>
              <pc:sldLayoutMk cId="3113052424" sldId="2147483764"/>
              <ac:spMk id="13" creationId="{0BAE531E-939A-D74F-8A14-DC8970B0E7D8}"/>
            </ac:spMkLst>
          </pc:spChg>
          <pc:spChg chg="mod">
            <ac:chgData name="Jackie Lucas" userId="8dd7d526-cbc8-4cf2-9dd2-6c69b6084fd8" providerId="ADAL" clId="{AAB57D7E-986E-6146-B9DB-B0812835F31E}" dt="2023-12-03T23:49:52.060" v="14369"/>
            <ac:spMkLst>
              <pc:docMk/>
              <pc:sldMasterMk cId="345570232" sldId="2147483661"/>
              <pc:sldLayoutMk cId="3113052424" sldId="2147483764"/>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05383883" sldId="2147483765"/>
          </pc:sldLayoutMkLst>
          <pc:spChg chg="mod">
            <ac:chgData name="Jackie Lucas" userId="8dd7d526-cbc8-4cf2-9dd2-6c69b6084fd8" providerId="ADAL" clId="{AAB57D7E-986E-6146-B9DB-B0812835F31E}" dt="2023-12-03T23:49:52.060" v="14369"/>
            <ac:spMkLst>
              <pc:docMk/>
              <pc:sldMasterMk cId="345570232" sldId="2147483661"/>
              <pc:sldLayoutMk cId="3505383883" sldId="2147483765"/>
              <ac:spMk id="8" creationId="{3A1A83D2-79D7-5B49-9040-02CA8BB752AA}"/>
            </ac:spMkLst>
          </pc:spChg>
          <pc:spChg chg="mod">
            <ac:chgData name="Jackie Lucas" userId="8dd7d526-cbc8-4cf2-9dd2-6c69b6084fd8" providerId="ADAL" clId="{AAB57D7E-986E-6146-B9DB-B0812835F31E}" dt="2023-12-03T23:49:52.060" v="14369"/>
            <ac:spMkLst>
              <pc:docMk/>
              <pc:sldMasterMk cId="345570232" sldId="2147483661"/>
              <pc:sldLayoutMk cId="3505383883" sldId="2147483765"/>
              <ac:spMk id="9" creationId="{E1014C8F-1E11-8140-A80C-C0E7E1F9DB93}"/>
            </ac:spMkLst>
          </pc:spChg>
          <pc:spChg chg="mod">
            <ac:chgData name="Jackie Lucas" userId="8dd7d526-cbc8-4cf2-9dd2-6c69b6084fd8" providerId="ADAL" clId="{AAB57D7E-986E-6146-B9DB-B0812835F31E}" dt="2023-12-03T23:49:52.060" v="14369"/>
            <ac:spMkLst>
              <pc:docMk/>
              <pc:sldMasterMk cId="345570232" sldId="2147483661"/>
              <pc:sldLayoutMk cId="3505383883" sldId="2147483765"/>
              <ac:spMk id="10" creationId="{D969DEC3-AE13-954A-B4A5-016AA7947A54}"/>
            </ac:spMkLst>
          </pc:spChg>
          <pc:spChg chg="mod">
            <ac:chgData name="Jackie Lucas" userId="8dd7d526-cbc8-4cf2-9dd2-6c69b6084fd8" providerId="ADAL" clId="{AAB57D7E-986E-6146-B9DB-B0812835F31E}" dt="2023-12-03T23:28:30.277" v="14091"/>
            <ac:spMkLst>
              <pc:docMk/>
              <pc:sldMasterMk cId="345570232" sldId="2147483661"/>
              <pc:sldLayoutMk cId="3505383883" sldId="2147483765"/>
              <ac:spMk id="12" creationId="{BB5F5F65-411D-BC40-B7A8-14B18450E0D7}"/>
            </ac:spMkLst>
          </pc:spChg>
          <pc:spChg chg="mod">
            <ac:chgData name="Jackie Lucas" userId="8dd7d526-cbc8-4cf2-9dd2-6c69b6084fd8" providerId="ADAL" clId="{AAB57D7E-986E-6146-B9DB-B0812835F31E}" dt="2023-12-03T23:28:30.277" v="14091"/>
            <ac:spMkLst>
              <pc:docMk/>
              <pc:sldMasterMk cId="345570232" sldId="2147483661"/>
              <pc:sldLayoutMk cId="3505383883" sldId="2147483765"/>
              <ac:spMk id="81" creationId="{5C4F27EF-C6A7-8745-8CA0-9B977435F8A4}"/>
            </ac:spMkLst>
          </pc:spChg>
          <pc:spChg chg="mod">
            <ac:chgData name="Jackie Lucas" userId="8dd7d526-cbc8-4cf2-9dd2-6c69b6084fd8" providerId="ADAL" clId="{AAB57D7E-986E-6146-B9DB-B0812835F31E}" dt="2023-12-03T23:49:52.060" v="14369"/>
            <ac:spMkLst>
              <pc:docMk/>
              <pc:sldMasterMk cId="345570232" sldId="2147483661"/>
              <pc:sldLayoutMk cId="3505383883" sldId="2147483765"/>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92757887" sldId="2147483766"/>
          </pc:sldLayoutMkLst>
          <pc:spChg chg="mod">
            <ac:chgData name="Jackie Lucas" userId="8dd7d526-cbc8-4cf2-9dd2-6c69b6084fd8" providerId="ADAL" clId="{AAB57D7E-986E-6146-B9DB-B0812835F31E}" dt="2023-12-03T23:28:30.277" v="14091"/>
            <ac:spMkLst>
              <pc:docMk/>
              <pc:sldMasterMk cId="345570232" sldId="2147483661"/>
              <pc:sldLayoutMk cId="3392757887" sldId="2147483766"/>
              <ac:spMk id="8" creationId="{3A1A83D2-79D7-5B49-9040-02CA8BB752AA}"/>
            </ac:spMkLst>
          </pc:spChg>
          <pc:spChg chg="mod">
            <ac:chgData name="Jackie Lucas" userId="8dd7d526-cbc8-4cf2-9dd2-6c69b6084fd8" providerId="ADAL" clId="{AAB57D7E-986E-6146-B9DB-B0812835F31E}" dt="2023-12-03T23:49:52.060" v="14369"/>
            <ac:spMkLst>
              <pc:docMk/>
              <pc:sldMasterMk cId="345570232" sldId="2147483661"/>
              <pc:sldLayoutMk cId="3392757887" sldId="2147483766"/>
              <ac:spMk id="10" creationId="{D969DEC3-AE13-954A-B4A5-016AA7947A54}"/>
            </ac:spMkLst>
          </pc:spChg>
          <pc:spChg chg="mod">
            <ac:chgData name="Jackie Lucas" userId="8dd7d526-cbc8-4cf2-9dd2-6c69b6084fd8" providerId="ADAL" clId="{AAB57D7E-986E-6146-B9DB-B0812835F31E}" dt="2023-12-03T23:49:52.060" v="14369"/>
            <ac:spMkLst>
              <pc:docMk/>
              <pc:sldMasterMk cId="345570232" sldId="2147483661"/>
              <pc:sldLayoutMk cId="3392757887" sldId="2147483766"/>
              <ac:spMk id="12" creationId="{5B346C3F-CDC4-6147-9140-E74B5CDF6BFC}"/>
            </ac:spMkLst>
          </pc:spChg>
          <pc:spChg chg="mod">
            <ac:chgData name="Jackie Lucas" userId="8dd7d526-cbc8-4cf2-9dd2-6c69b6084fd8" providerId="ADAL" clId="{AAB57D7E-986E-6146-B9DB-B0812835F31E}" dt="2023-12-03T23:28:30.277" v="14091"/>
            <ac:spMkLst>
              <pc:docMk/>
              <pc:sldMasterMk cId="345570232" sldId="2147483661"/>
              <pc:sldLayoutMk cId="3392757887" sldId="2147483766"/>
              <ac:spMk id="13" creationId="{9906EAE9-64F8-C84F-AF66-880B4C23F091}"/>
            </ac:spMkLst>
          </pc:spChg>
          <pc:spChg chg="mod">
            <ac:chgData name="Jackie Lucas" userId="8dd7d526-cbc8-4cf2-9dd2-6c69b6084fd8" providerId="ADAL" clId="{AAB57D7E-986E-6146-B9DB-B0812835F31E}" dt="2023-12-03T23:28:30.277" v="14091"/>
            <ac:spMkLst>
              <pc:docMk/>
              <pc:sldMasterMk cId="345570232" sldId="2147483661"/>
              <pc:sldLayoutMk cId="3392757887" sldId="2147483766"/>
              <ac:spMk id="81" creationId="{5C4F27EF-C6A7-8745-8CA0-9B977435F8A4}"/>
            </ac:spMkLst>
          </pc:spChg>
          <pc:spChg chg="mod">
            <ac:chgData name="Jackie Lucas" userId="8dd7d526-cbc8-4cf2-9dd2-6c69b6084fd8" providerId="ADAL" clId="{AAB57D7E-986E-6146-B9DB-B0812835F31E}" dt="2023-12-03T23:49:52.060" v="14369"/>
            <ac:spMkLst>
              <pc:docMk/>
              <pc:sldMasterMk cId="345570232" sldId="2147483661"/>
              <pc:sldLayoutMk cId="3392757887" sldId="2147483766"/>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551188687" sldId="2147483767"/>
          </pc:sldLayoutMkLst>
          <pc:spChg chg="mod">
            <ac:chgData name="Jackie Lucas" userId="8dd7d526-cbc8-4cf2-9dd2-6c69b6084fd8" providerId="ADAL" clId="{AAB57D7E-986E-6146-B9DB-B0812835F31E}" dt="2023-12-03T23:49:52.060" v="14369"/>
            <ac:spMkLst>
              <pc:docMk/>
              <pc:sldMasterMk cId="345570232" sldId="2147483661"/>
              <pc:sldLayoutMk cId="2551188687" sldId="2147483767"/>
              <ac:spMk id="8" creationId="{3A1A83D2-79D7-5B49-9040-02CA8BB752AA}"/>
            </ac:spMkLst>
          </pc:spChg>
          <pc:spChg chg="mod">
            <ac:chgData name="Jackie Lucas" userId="8dd7d526-cbc8-4cf2-9dd2-6c69b6084fd8" providerId="ADAL" clId="{AAB57D7E-986E-6146-B9DB-B0812835F31E}" dt="2023-12-03T23:49:52.060" v="14369"/>
            <ac:spMkLst>
              <pc:docMk/>
              <pc:sldMasterMk cId="345570232" sldId="2147483661"/>
              <pc:sldLayoutMk cId="2551188687" sldId="2147483767"/>
              <ac:spMk id="10" creationId="{D969DEC3-AE13-954A-B4A5-016AA7947A54}"/>
            </ac:spMkLst>
          </pc:spChg>
          <pc:spChg chg="mod">
            <ac:chgData name="Jackie Lucas" userId="8dd7d526-cbc8-4cf2-9dd2-6c69b6084fd8" providerId="ADAL" clId="{AAB57D7E-986E-6146-B9DB-B0812835F31E}" dt="2023-12-03T23:49:52.060" v="14369"/>
            <ac:spMkLst>
              <pc:docMk/>
              <pc:sldMasterMk cId="345570232" sldId="2147483661"/>
              <pc:sldLayoutMk cId="2551188687" sldId="2147483767"/>
              <ac:spMk id="12" creationId="{B6770582-F29C-914F-87EA-2332C6AAC588}"/>
            </ac:spMkLst>
          </pc:spChg>
          <pc:spChg chg="mod">
            <ac:chgData name="Jackie Lucas" userId="8dd7d526-cbc8-4cf2-9dd2-6c69b6084fd8" providerId="ADAL" clId="{AAB57D7E-986E-6146-B9DB-B0812835F31E}" dt="2023-12-03T23:28:30.277" v="14091"/>
            <ac:spMkLst>
              <pc:docMk/>
              <pc:sldMasterMk cId="345570232" sldId="2147483661"/>
              <pc:sldLayoutMk cId="2551188687" sldId="2147483767"/>
              <ac:spMk id="13" creationId="{B9DAEAD4-EA96-694A-BEAA-C4A44E08D45F}"/>
            </ac:spMkLst>
          </pc:spChg>
          <pc:spChg chg="mod">
            <ac:chgData name="Jackie Lucas" userId="8dd7d526-cbc8-4cf2-9dd2-6c69b6084fd8" providerId="ADAL" clId="{AAB57D7E-986E-6146-B9DB-B0812835F31E}" dt="2023-12-03T23:28:30.277" v="14091"/>
            <ac:spMkLst>
              <pc:docMk/>
              <pc:sldMasterMk cId="345570232" sldId="2147483661"/>
              <pc:sldLayoutMk cId="2551188687" sldId="2147483767"/>
              <ac:spMk id="81" creationId="{5C4F27EF-C6A7-8745-8CA0-9B977435F8A4}"/>
            </ac:spMkLst>
          </pc:spChg>
          <pc:spChg chg="mod">
            <ac:chgData name="Jackie Lucas" userId="8dd7d526-cbc8-4cf2-9dd2-6c69b6084fd8" providerId="ADAL" clId="{AAB57D7E-986E-6146-B9DB-B0812835F31E}" dt="2023-12-03T23:49:52.060" v="14369"/>
            <ac:spMkLst>
              <pc:docMk/>
              <pc:sldMasterMk cId="345570232" sldId="2147483661"/>
              <pc:sldLayoutMk cId="2551188687" sldId="2147483767"/>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18630289" sldId="2147483768"/>
          </pc:sldLayoutMkLst>
          <pc:spChg chg="mod">
            <ac:chgData name="Jackie Lucas" userId="8dd7d526-cbc8-4cf2-9dd2-6c69b6084fd8" providerId="ADAL" clId="{AAB57D7E-986E-6146-B9DB-B0812835F31E}" dt="2023-12-03T23:49:52.060" v="14369"/>
            <ac:spMkLst>
              <pc:docMk/>
              <pc:sldMasterMk cId="345570232" sldId="2147483661"/>
              <pc:sldLayoutMk cId="3518630289" sldId="2147483768"/>
              <ac:spMk id="8" creationId="{0C3CDDF4-CB4D-4848-9762-99D54B3A464D}"/>
            </ac:spMkLst>
          </pc:spChg>
          <pc:spChg chg="mod">
            <ac:chgData name="Jackie Lucas" userId="8dd7d526-cbc8-4cf2-9dd2-6c69b6084fd8" providerId="ADAL" clId="{AAB57D7E-986E-6146-B9DB-B0812835F31E}" dt="2023-12-03T23:49:52.060" v="14369"/>
            <ac:spMkLst>
              <pc:docMk/>
              <pc:sldMasterMk cId="345570232" sldId="2147483661"/>
              <pc:sldLayoutMk cId="3518630289" sldId="2147483768"/>
              <ac:spMk id="10" creationId="{D969DEC3-AE13-954A-B4A5-016AA7947A54}"/>
            </ac:spMkLst>
          </pc:spChg>
          <pc:spChg chg="mod">
            <ac:chgData name="Jackie Lucas" userId="8dd7d526-cbc8-4cf2-9dd2-6c69b6084fd8" providerId="ADAL" clId="{AAB57D7E-986E-6146-B9DB-B0812835F31E}" dt="2023-12-03T23:49:52.060" v="14369"/>
            <ac:spMkLst>
              <pc:docMk/>
              <pc:sldMasterMk cId="345570232" sldId="2147483661"/>
              <pc:sldLayoutMk cId="3518630289" sldId="2147483768"/>
              <ac:spMk id="12" creationId="{2BDFA9D2-CE3D-F04A-954A-1B8F14433E03}"/>
            </ac:spMkLst>
          </pc:spChg>
          <pc:spChg chg="mod">
            <ac:chgData name="Jackie Lucas" userId="8dd7d526-cbc8-4cf2-9dd2-6c69b6084fd8" providerId="ADAL" clId="{AAB57D7E-986E-6146-B9DB-B0812835F31E}" dt="2023-12-03T23:28:30.277" v="14091"/>
            <ac:spMkLst>
              <pc:docMk/>
              <pc:sldMasterMk cId="345570232" sldId="2147483661"/>
              <pc:sldLayoutMk cId="3518630289" sldId="2147483768"/>
              <ac:spMk id="13" creationId="{7887CA58-800E-824C-873D-69245AC54F4F}"/>
            </ac:spMkLst>
          </pc:spChg>
          <pc:spChg chg="mod">
            <ac:chgData name="Jackie Lucas" userId="8dd7d526-cbc8-4cf2-9dd2-6c69b6084fd8" providerId="ADAL" clId="{AAB57D7E-986E-6146-B9DB-B0812835F31E}" dt="2023-12-03T23:28:30.277" v="14091"/>
            <ac:spMkLst>
              <pc:docMk/>
              <pc:sldMasterMk cId="345570232" sldId="2147483661"/>
              <pc:sldLayoutMk cId="3518630289" sldId="2147483768"/>
              <ac:spMk id="81" creationId="{5C4F27EF-C6A7-8745-8CA0-9B977435F8A4}"/>
            </ac:spMkLst>
          </pc:spChg>
          <pc:spChg chg="mod">
            <ac:chgData name="Jackie Lucas" userId="8dd7d526-cbc8-4cf2-9dd2-6c69b6084fd8" providerId="ADAL" clId="{AAB57D7E-986E-6146-B9DB-B0812835F31E}" dt="2023-12-03T23:49:52.060" v="14369"/>
            <ac:spMkLst>
              <pc:docMk/>
              <pc:sldMasterMk cId="345570232" sldId="2147483661"/>
              <pc:sldLayoutMk cId="3518630289" sldId="2147483768"/>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45615917" sldId="2147483769"/>
          </pc:sldLayoutMkLst>
          <pc:spChg chg="mod">
            <ac:chgData name="Jackie Lucas" userId="8dd7d526-cbc8-4cf2-9dd2-6c69b6084fd8" providerId="ADAL" clId="{AAB57D7E-986E-6146-B9DB-B0812835F31E}" dt="2023-12-03T23:49:52.060" v="14369"/>
            <ac:spMkLst>
              <pc:docMk/>
              <pc:sldMasterMk cId="345570232" sldId="2147483661"/>
              <pc:sldLayoutMk cId="3345615917" sldId="2147483769"/>
              <ac:spMk id="8" creationId="{3A1A83D2-79D7-5B49-9040-02CA8BB752AA}"/>
            </ac:spMkLst>
          </pc:spChg>
          <pc:spChg chg="mod">
            <ac:chgData name="Jackie Lucas" userId="8dd7d526-cbc8-4cf2-9dd2-6c69b6084fd8" providerId="ADAL" clId="{AAB57D7E-986E-6146-B9DB-B0812835F31E}" dt="2023-12-03T23:49:52.060" v="14369"/>
            <ac:spMkLst>
              <pc:docMk/>
              <pc:sldMasterMk cId="345570232" sldId="2147483661"/>
              <pc:sldLayoutMk cId="3345615917" sldId="2147483769"/>
              <ac:spMk id="10" creationId="{D969DEC3-AE13-954A-B4A5-016AA7947A54}"/>
            </ac:spMkLst>
          </pc:spChg>
          <pc:spChg chg="mod">
            <ac:chgData name="Jackie Lucas" userId="8dd7d526-cbc8-4cf2-9dd2-6c69b6084fd8" providerId="ADAL" clId="{AAB57D7E-986E-6146-B9DB-B0812835F31E}" dt="2023-12-03T23:49:52.060" v="14369"/>
            <ac:spMkLst>
              <pc:docMk/>
              <pc:sldMasterMk cId="345570232" sldId="2147483661"/>
              <pc:sldLayoutMk cId="3345615917" sldId="2147483769"/>
              <ac:spMk id="12" creationId="{B8C3CFB4-BC17-B142-ACA8-C54A4EEF88E4}"/>
            </ac:spMkLst>
          </pc:spChg>
          <pc:spChg chg="mod">
            <ac:chgData name="Jackie Lucas" userId="8dd7d526-cbc8-4cf2-9dd2-6c69b6084fd8" providerId="ADAL" clId="{AAB57D7E-986E-6146-B9DB-B0812835F31E}" dt="2023-12-03T23:28:30.277" v="14091"/>
            <ac:spMkLst>
              <pc:docMk/>
              <pc:sldMasterMk cId="345570232" sldId="2147483661"/>
              <pc:sldLayoutMk cId="3345615917" sldId="2147483769"/>
              <ac:spMk id="13" creationId="{C49C6F25-338F-6D40-8C06-E2C576DF6AAC}"/>
            </ac:spMkLst>
          </pc:spChg>
          <pc:spChg chg="mod">
            <ac:chgData name="Jackie Lucas" userId="8dd7d526-cbc8-4cf2-9dd2-6c69b6084fd8" providerId="ADAL" clId="{AAB57D7E-986E-6146-B9DB-B0812835F31E}" dt="2023-12-03T23:28:30.277" v="14091"/>
            <ac:spMkLst>
              <pc:docMk/>
              <pc:sldMasterMk cId="345570232" sldId="2147483661"/>
              <pc:sldLayoutMk cId="3345615917" sldId="2147483769"/>
              <ac:spMk id="81" creationId="{5C4F27EF-C6A7-8745-8CA0-9B977435F8A4}"/>
            </ac:spMkLst>
          </pc:spChg>
          <pc:spChg chg="mod">
            <ac:chgData name="Jackie Lucas" userId="8dd7d526-cbc8-4cf2-9dd2-6c69b6084fd8" providerId="ADAL" clId="{AAB57D7E-986E-6146-B9DB-B0812835F31E}" dt="2023-12-03T23:49:52.060" v="14369"/>
            <ac:spMkLst>
              <pc:docMk/>
              <pc:sldMasterMk cId="345570232" sldId="2147483661"/>
              <pc:sldLayoutMk cId="3345615917" sldId="2147483769"/>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436350922" sldId="2147483770"/>
          </pc:sldLayoutMkLst>
          <pc:spChg chg="mod">
            <ac:chgData name="Jackie Lucas" userId="8dd7d526-cbc8-4cf2-9dd2-6c69b6084fd8" providerId="ADAL" clId="{AAB57D7E-986E-6146-B9DB-B0812835F31E}" dt="2023-12-03T23:49:52.060" v="14369"/>
            <ac:spMkLst>
              <pc:docMk/>
              <pc:sldMasterMk cId="345570232" sldId="2147483661"/>
              <pc:sldLayoutMk cId="2436350922" sldId="2147483770"/>
              <ac:spMk id="8" creationId="{3A1A83D2-79D7-5B49-9040-02CA8BB752AA}"/>
            </ac:spMkLst>
          </pc:spChg>
          <pc:spChg chg="mod">
            <ac:chgData name="Jackie Lucas" userId="8dd7d526-cbc8-4cf2-9dd2-6c69b6084fd8" providerId="ADAL" clId="{AAB57D7E-986E-6146-B9DB-B0812835F31E}" dt="2023-12-03T23:49:52.060" v="14369"/>
            <ac:spMkLst>
              <pc:docMk/>
              <pc:sldMasterMk cId="345570232" sldId="2147483661"/>
              <pc:sldLayoutMk cId="2436350922" sldId="2147483770"/>
              <ac:spMk id="10" creationId="{D969DEC3-AE13-954A-B4A5-016AA7947A54}"/>
            </ac:spMkLst>
          </pc:spChg>
          <pc:spChg chg="mod">
            <ac:chgData name="Jackie Lucas" userId="8dd7d526-cbc8-4cf2-9dd2-6c69b6084fd8" providerId="ADAL" clId="{AAB57D7E-986E-6146-B9DB-B0812835F31E}" dt="2023-12-03T23:49:52.060" v="14369"/>
            <ac:spMkLst>
              <pc:docMk/>
              <pc:sldMasterMk cId="345570232" sldId="2147483661"/>
              <pc:sldLayoutMk cId="2436350922" sldId="2147483770"/>
              <ac:spMk id="12" creationId="{1A09391B-4529-2143-87C9-0F68EF3CDAB6}"/>
            </ac:spMkLst>
          </pc:spChg>
          <pc:spChg chg="mod">
            <ac:chgData name="Jackie Lucas" userId="8dd7d526-cbc8-4cf2-9dd2-6c69b6084fd8" providerId="ADAL" clId="{AAB57D7E-986E-6146-B9DB-B0812835F31E}" dt="2023-12-03T23:28:30.277" v="14091"/>
            <ac:spMkLst>
              <pc:docMk/>
              <pc:sldMasterMk cId="345570232" sldId="2147483661"/>
              <pc:sldLayoutMk cId="2436350922" sldId="2147483770"/>
              <ac:spMk id="13" creationId="{BE332CD7-34C1-9944-8A9E-83046007AD27}"/>
            </ac:spMkLst>
          </pc:spChg>
          <pc:spChg chg="mod">
            <ac:chgData name="Jackie Lucas" userId="8dd7d526-cbc8-4cf2-9dd2-6c69b6084fd8" providerId="ADAL" clId="{AAB57D7E-986E-6146-B9DB-B0812835F31E}" dt="2023-12-03T23:28:30.277" v="14091"/>
            <ac:spMkLst>
              <pc:docMk/>
              <pc:sldMasterMk cId="345570232" sldId="2147483661"/>
              <pc:sldLayoutMk cId="2436350922" sldId="2147483770"/>
              <ac:spMk id="14" creationId="{86414B93-4A7C-774E-B370-5A6CD46620EF}"/>
            </ac:spMkLst>
          </pc:spChg>
          <pc:spChg chg="mod">
            <ac:chgData name="Jackie Lucas" userId="8dd7d526-cbc8-4cf2-9dd2-6c69b6084fd8" providerId="ADAL" clId="{AAB57D7E-986E-6146-B9DB-B0812835F31E}" dt="2023-12-03T23:49:52.060" v="14369"/>
            <ac:spMkLst>
              <pc:docMk/>
              <pc:sldMasterMk cId="345570232" sldId="2147483661"/>
              <pc:sldLayoutMk cId="2436350922" sldId="2147483770"/>
              <ac:spMk id="83" creationId="{9DD36074-FD37-5140-9742-57972072D634}"/>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183417456" sldId="2147483771"/>
          </pc:sldLayoutMkLst>
          <pc:spChg chg="mod">
            <ac:chgData name="Jackie Lucas" userId="8dd7d526-cbc8-4cf2-9dd2-6c69b6084fd8" providerId="ADAL" clId="{AAB57D7E-986E-6146-B9DB-B0812835F31E}" dt="2023-12-03T23:49:52.060" v="14369"/>
            <ac:spMkLst>
              <pc:docMk/>
              <pc:sldMasterMk cId="345570232" sldId="2147483661"/>
              <pc:sldLayoutMk cId="2183417456" sldId="2147483771"/>
              <ac:spMk id="8" creationId="{79FEEA32-2309-7D4E-8CA5-CA8D61336409}"/>
            </ac:spMkLst>
          </pc:spChg>
          <pc:spChg chg="mod">
            <ac:chgData name="Jackie Lucas" userId="8dd7d526-cbc8-4cf2-9dd2-6c69b6084fd8" providerId="ADAL" clId="{AAB57D7E-986E-6146-B9DB-B0812835F31E}" dt="2023-12-03T23:49:52.060" v="14369"/>
            <ac:spMkLst>
              <pc:docMk/>
              <pc:sldMasterMk cId="345570232" sldId="2147483661"/>
              <pc:sldLayoutMk cId="2183417456" sldId="2147483771"/>
              <ac:spMk id="10" creationId="{D969DEC3-AE13-954A-B4A5-016AA7947A54}"/>
            </ac:spMkLst>
          </pc:spChg>
          <pc:spChg chg="mod">
            <ac:chgData name="Jackie Lucas" userId="8dd7d526-cbc8-4cf2-9dd2-6c69b6084fd8" providerId="ADAL" clId="{AAB57D7E-986E-6146-B9DB-B0812835F31E}" dt="2023-12-03T23:49:52.060" v="14369"/>
            <ac:spMkLst>
              <pc:docMk/>
              <pc:sldMasterMk cId="345570232" sldId="2147483661"/>
              <pc:sldLayoutMk cId="2183417456" sldId="2147483771"/>
              <ac:spMk id="12" creationId="{EB98580A-BDFA-3943-84B6-09F3407DE97C}"/>
            </ac:spMkLst>
          </pc:spChg>
          <pc:spChg chg="mod">
            <ac:chgData name="Jackie Lucas" userId="8dd7d526-cbc8-4cf2-9dd2-6c69b6084fd8" providerId="ADAL" clId="{AAB57D7E-986E-6146-B9DB-B0812835F31E}" dt="2023-12-03T23:28:30.277" v="14091"/>
            <ac:spMkLst>
              <pc:docMk/>
              <pc:sldMasterMk cId="345570232" sldId="2147483661"/>
              <pc:sldLayoutMk cId="2183417456" sldId="2147483771"/>
              <ac:spMk id="13" creationId="{F605970D-18E5-B54C-97CD-04AFF5329511}"/>
            </ac:spMkLst>
          </pc:spChg>
          <pc:spChg chg="mod">
            <ac:chgData name="Jackie Lucas" userId="8dd7d526-cbc8-4cf2-9dd2-6c69b6084fd8" providerId="ADAL" clId="{AAB57D7E-986E-6146-B9DB-B0812835F31E}" dt="2023-12-03T23:28:30.277" v="14091"/>
            <ac:spMkLst>
              <pc:docMk/>
              <pc:sldMasterMk cId="345570232" sldId="2147483661"/>
              <pc:sldLayoutMk cId="2183417456" sldId="2147483771"/>
              <ac:spMk id="14" creationId="{0276F29D-3553-1C46-9B53-599636FDC7E3}"/>
            </ac:spMkLst>
          </pc:spChg>
          <pc:spChg chg="mod">
            <ac:chgData name="Jackie Lucas" userId="8dd7d526-cbc8-4cf2-9dd2-6c69b6084fd8" providerId="ADAL" clId="{AAB57D7E-986E-6146-B9DB-B0812835F31E}" dt="2023-12-03T23:49:52.060" v="14369"/>
            <ac:spMkLst>
              <pc:docMk/>
              <pc:sldMasterMk cId="345570232" sldId="2147483661"/>
              <pc:sldLayoutMk cId="2183417456" sldId="2147483771"/>
              <ac:spMk id="83" creationId="{9DD36074-FD37-5140-9742-57972072D634}"/>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2870872" sldId="2147483772"/>
          </pc:sldLayoutMkLst>
          <pc:spChg chg="mod">
            <ac:chgData name="Jackie Lucas" userId="8dd7d526-cbc8-4cf2-9dd2-6c69b6084fd8" providerId="ADAL" clId="{AAB57D7E-986E-6146-B9DB-B0812835F31E}" dt="2023-12-03T23:28:30.277" v="14091"/>
            <ac:spMkLst>
              <pc:docMk/>
              <pc:sldMasterMk cId="345570232" sldId="2147483661"/>
              <pc:sldLayoutMk cId="32870872" sldId="2147483772"/>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11" creationId="{78CF2D70-CAE4-C64F-A07B-1295B05DD6EA}"/>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12" creationId="{DE2FFCB5-49EB-314E-B71E-81AE016A5E83}"/>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13" creationId="{935FBE67-C48B-8A40-8462-B825B899EE47}"/>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14" creationId="{F007F237-41E2-9748-9416-A44F2C5DA3FC}"/>
            </ac:spMkLst>
          </pc:spChg>
          <pc:spChg chg="mod">
            <ac:chgData name="Jackie Lucas" userId="8dd7d526-cbc8-4cf2-9dd2-6c69b6084fd8" providerId="ADAL" clId="{AAB57D7E-986E-6146-B9DB-B0812835F31E}" dt="2023-12-03T23:28:30.277" v="14091"/>
            <ac:spMkLst>
              <pc:docMk/>
              <pc:sldMasterMk cId="345570232" sldId="2147483661"/>
              <pc:sldLayoutMk cId="32870872" sldId="2147483772"/>
              <ac:spMk id="15" creationId="{F3DE19F5-08C1-3A45-95F8-24A841D7C9D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574104791" sldId="2147483773"/>
          </pc:sldLayoutMkLst>
          <pc:spChg chg="mod">
            <ac:chgData name="Jackie Lucas" userId="8dd7d526-cbc8-4cf2-9dd2-6c69b6084fd8" providerId="ADAL" clId="{AAB57D7E-986E-6146-B9DB-B0812835F31E}" dt="2023-12-03T23:28:30.277" v="14091"/>
            <ac:spMkLst>
              <pc:docMk/>
              <pc:sldMasterMk cId="345570232" sldId="2147483661"/>
              <pc:sldLayoutMk cId="2574104791" sldId="2147483773"/>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11" creationId="{78CF2D70-CAE4-C64F-A07B-1295B05DD6EA}"/>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12" creationId="{DE2FFCB5-49EB-314E-B71E-81AE016A5E83}"/>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13" creationId="{935FBE67-C48B-8A40-8462-B825B899EE47}"/>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14" creationId="{F007F237-41E2-9748-9416-A44F2C5DA3FC}"/>
            </ac:spMkLst>
          </pc:spChg>
          <pc:spChg chg="mod">
            <ac:chgData name="Jackie Lucas" userId="8dd7d526-cbc8-4cf2-9dd2-6c69b6084fd8" providerId="ADAL" clId="{AAB57D7E-986E-6146-B9DB-B0812835F31E}" dt="2023-12-03T23:28:30.277" v="14091"/>
            <ac:spMkLst>
              <pc:docMk/>
              <pc:sldMasterMk cId="345570232" sldId="2147483661"/>
              <pc:sldLayoutMk cId="2574104791" sldId="2147483773"/>
              <ac:spMk id="15" creationId="{F3DE19F5-08C1-3A45-95F8-24A841D7C9D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800641634" sldId="2147483774"/>
          </pc:sldLayoutMkLst>
          <pc:spChg chg="mod">
            <ac:chgData name="Jackie Lucas" userId="8dd7d526-cbc8-4cf2-9dd2-6c69b6084fd8" providerId="ADAL" clId="{AAB57D7E-986E-6146-B9DB-B0812835F31E}" dt="2023-12-03T23:28:30.277" v="14091"/>
            <ac:spMkLst>
              <pc:docMk/>
              <pc:sldMasterMk cId="345570232" sldId="2147483661"/>
              <pc:sldLayoutMk cId="1800641634" sldId="2147483774"/>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10" creationId="{FBD2DB7F-80C5-C547-AECE-6A9572C1117E}"/>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11" creationId="{AD3968D8-BDD8-BF4E-AD4C-EC8A3F4214AC}"/>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14" creationId="{F04002A8-08C8-DD44-AB3B-0FD01227C852}"/>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15" creationId="{9A82CC02-1B74-F749-BBFB-5C7342CA888A}"/>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17" creationId="{0388AD35-5C69-B74A-91EA-99145E0E364A}"/>
            </ac:spMkLst>
          </pc:spChg>
          <pc:spChg chg="mod">
            <ac:chgData name="Jackie Lucas" userId="8dd7d526-cbc8-4cf2-9dd2-6c69b6084fd8" providerId="ADAL" clId="{AAB57D7E-986E-6146-B9DB-B0812835F31E}" dt="2023-12-03T23:28:30.277" v="14091"/>
            <ac:spMkLst>
              <pc:docMk/>
              <pc:sldMasterMk cId="345570232" sldId="2147483661"/>
              <pc:sldLayoutMk cId="1800641634" sldId="2147483774"/>
              <ac:spMk id="18" creationId="{F587F94B-2C61-6246-B45D-C7A3B4F0F8D6}"/>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07973837" sldId="2147483775"/>
          </pc:sldLayoutMkLst>
          <pc:spChg chg="mod">
            <ac:chgData name="Jackie Lucas" userId="8dd7d526-cbc8-4cf2-9dd2-6c69b6084fd8" providerId="ADAL" clId="{AAB57D7E-986E-6146-B9DB-B0812835F31E}" dt="2023-12-03T23:28:30.277" v="14091"/>
            <ac:spMkLst>
              <pc:docMk/>
              <pc:sldMasterMk cId="345570232" sldId="2147483661"/>
              <pc:sldLayoutMk cId="207973837" sldId="2147483775"/>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11" creationId="{AD3968D8-BDD8-BF4E-AD4C-EC8A3F4214AC}"/>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12" creationId="{C0359088-BEB0-2548-9A18-6EC43F3894DF}"/>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13" creationId="{6AA749F8-7B75-3C48-BA10-94B63282A08D}"/>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15" creationId="{D9BCD3F6-7D32-5447-9F4A-5B768D75C516}"/>
            </ac:spMkLst>
          </pc:spChg>
          <pc:spChg chg="mod">
            <ac:chgData name="Jackie Lucas" userId="8dd7d526-cbc8-4cf2-9dd2-6c69b6084fd8" providerId="ADAL" clId="{AAB57D7E-986E-6146-B9DB-B0812835F31E}" dt="2023-12-03T23:28:30.277" v="14091"/>
            <ac:spMkLst>
              <pc:docMk/>
              <pc:sldMasterMk cId="345570232" sldId="2147483661"/>
              <pc:sldLayoutMk cId="207973837" sldId="2147483775"/>
              <ac:spMk id="16" creationId="{CC6578B7-83D9-994E-8650-E4F5C69EED82}"/>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592710498" sldId="2147483776"/>
          </pc:sldLayoutMkLst>
          <pc:spChg chg="mod">
            <ac:chgData name="Jackie Lucas" userId="8dd7d526-cbc8-4cf2-9dd2-6c69b6084fd8" providerId="ADAL" clId="{AAB57D7E-986E-6146-B9DB-B0812835F31E}" dt="2023-12-03T23:28:30.277" v="14091"/>
            <ac:spMkLst>
              <pc:docMk/>
              <pc:sldMasterMk cId="345570232" sldId="2147483661"/>
              <pc:sldLayoutMk cId="592710498" sldId="2147483776"/>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10" creationId="{B7891FCD-847F-A045-9652-75C66E311F23}"/>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12" creationId="{4982CC3E-916B-9B4F-8C9E-8AA0E41F4B71}"/>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13" creationId="{E71E7197-CCA6-1F4B-BD7A-CD3EC60B43D4}"/>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14" creationId="{E5C0587B-6590-1C4F-9131-A1D62D224705}"/>
            </ac:spMkLst>
          </pc:spChg>
          <pc:spChg chg="mod">
            <ac:chgData name="Jackie Lucas" userId="8dd7d526-cbc8-4cf2-9dd2-6c69b6084fd8" providerId="ADAL" clId="{AAB57D7E-986E-6146-B9DB-B0812835F31E}" dt="2023-12-03T23:28:30.277" v="14091"/>
            <ac:spMkLst>
              <pc:docMk/>
              <pc:sldMasterMk cId="345570232" sldId="2147483661"/>
              <pc:sldLayoutMk cId="592710498" sldId="2147483776"/>
              <ac:spMk id="15" creationId="{68170FF2-5CF2-F34D-A726-07124067DFC6}"/>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759206959" sldId="2147483777"/>
          </pc:sldLayoutMkLst>
          <pc:spChg chg="mod">
            <ac:chgData name="Jackie Lucas" userId="8dd7d526-cbc8-4cf2-9dd2-6c69b6084fd8" providerId="ADAL" clId="{AAB57D7E-986E-6146-B9DB-B0812835F31E}" dt="2023-12-03T23:28:30.277" v="14091"/>
            <ac:spMkLst>
              <pc:docMk/>
              <pc:sldMasterMk cId="345570232" sldId="2147483661"/>
              <pc:sldLayoutMk cId="1759206959" sldId="2147483777"/>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10" creationId="{B7891FCD-847F-A045-9652-75C66E311F23}"/>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12" creationId="{4982CC3E-916B-9B4F-8C9E-8AA0E41F4B71}"/>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13" creationId="{E71E7197-CCA6-1F4B-BD7A-CD3EC60B43D4}"/>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14" creationId="{E5C0587B-6590-1C4F-9131-A1D62D224705}"/>
            </ac:spMkLst>
          </pc:spChg>
          <pc:spChg chg="mod">
            <ac:chgData name="Jackie Lucas" userId="8dd7d526-cbc8-4cf2-9dd2-6c69b6084fd8" providerId="ADAL" clId="{AAB57D7E-986E-6146-B9DB-B0812835F31E}" dt="2023-12-03T23:28:30.277" v="14091"/>
            <ac:spMkLst>
              <pc:docMk/>
              <pc:sldMasterMk cId="345570232" sldId="2147483661"/>
              <pc:sldLayoutMk cId="1759206959" sldId="2147483777"/>
              <ac:spMk id="15" creationId="{68170FF2-5CF2-F34D-A726-07124067DFC6}"/>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450344995" sldId="2147483778"/>
          </pc:sldLayoutMkLst>
          <pc:spChg chg="mod">
            <ac:chgData name="Jackie Lucas" userId="8dd7d526-cbc8-4cf2-9dd2-6c69b6084fd8" providerId="ADAL" clId="{AAB57D7E-986E-6146-B9DB-B0812835F31E}" dt="2023-12-03T23:28:30.277" v="14091"/>
            <ac:spMkLst>
              <pc:docMk/>
              <pc:sldMasterMk cId="345570232" sldId="2147483661"/>
              <pc:sldLayoutMk cId="2450344995" sldId="2147483778"/>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10" creationId="{24620938-F65E-1248-9491-2B0C43FD3327}"/>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11" creationId="{A873B20D-6AE5-2A44-AB8F-3AE377CF471B}"/>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14" creationId="{0C0EDCDE-0771-9C4C-89F1-8D32A7CE41C0}"/>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15" creationId="{5688F745-6BD6-A240-ACB9-0E69F40A8A16}"/>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17" creationId="{E9970987-B705-7046-AC1A-3098106FE6A6}"/>
            </ac:spMkLst>
          </pc:spChg>
          <pc:spChg chg="mod">
            <ac:chgData name="Jackie Lucas" userId="8dd7d526-cbc8-4cf2-9dd2-6c69b6084fd8" providerId="ADAL" clId="{AAB57D7E-986E-6146-B9DB-B0812835F31E}" dt="2023-12-03T23:28:30.277" v="14091"/>
            <ac:spMkLst>
              <pc:docMk/>
              <pc:sldMasterMk cId="345570232" sldId="2147483661"/>
              <pc:sldLayoutMk cId="2450344995" sldId="2147483778"/>
              <ac:spMk id="18" creationId="{03CDA041-809F-CC48-9E1D-417B3191BF0B}"/>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710569363" sldId="2147483779"/>
          </pc:sldLayoutMkLst>
          <pc:spChg chg="mod">
            <ac:chgData name="Jackie Lucas" userId="8dd7d526-cbc8-4cf2-9dd2-6c69b6084fd8" providerId="ADAL" clId="{AAB57D7E-986E-6146-B9DB-B0812835F31E}" dt="2023-12-03T23:28:30.277" v="14091"/>
            <ac:spMkLst>
              <pc:docMk/>
              <pc:sldMasterMk cId="345570232" sldId="2147483661"/>
              <pc:sldLayoutMk cId="3710569363" sldId="2147483779"/>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10" creationId="{24620938-F65E-1248-9491-2B0C43FD3327}"/>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12" creationId="{5CE73C8E-B326-D040-8CF5-BA05A7CEF537}"/>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13" creationId="{409FC04E-2C2A-204C-97FA-A9F9BC37F98F}"/>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15" creationId="{84C00A84-98D4-5642-ADA7-6B060735C082}"/>
            </ac:spMkLst>
          </pc:spChg>
          <pc:spChg chg="mod">
            <ac:chgData name="Jackie Lucas" userId="8dd7d526-cbc8-4cf2-9dd2-6c69b6084fd8" providerId="ADAL" clId="{AAB57D7E-986E-6146-B9DB-B0812835F31E}" dt="2023-12-03T23:28:30.277" v="14091"/>
            <ac:spMkLst>
              <pc:docMk/>
              <pc:sldMasterMk cId="345570232" sldId="2147483661"/>
              <pc:sldLayoutMk cId="3710569363" sldId="2147483779"/>
              <ac:spMk id="16" creationId="{54893313-C68E-A94E-87C0-E430D3ABC193}"/>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048363297" sldId="2147483780"/>
          </pc:sldLayoutMkLst>
          <pc:spChg chg="mod">
            <ac:chgData name="Jackie Lucas" userId="8dd7d526-cbc8-4cf2-9dd2-6c69b6084fd8" providerId="ADAL" clId="{AAB57D7E-986E-6146-B9DB-B0812835F31E}" dt="2023-12-03T23:28:30.277" v="14091"/>
            <ac:spMkLst>
              <pc:docMk/>
              <pc:sldMasterMk cId="345570232" sldId="2147483661"/>
              <pc:sldLayoutMk cId="1048363297" sldId="2147483780"/>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048363297" sldId="2147483780"/>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048363297" sldId="2147483780"/>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048363297" sldId="2147483780"/>
              <ac:spMk id="12" creationId="{3B166E79-97FE-E84D-AAFC-606A3EA5F463}"/>
            </ac:spMkLst>
          </pc:spChg>
          <pc:spChg chg="mod">
            <ac:chgData name="Jackie Lucas" userId="8dd7d526-cbc8-4cf2-9dd2-6c69b6084fd8" providerId="ADAL" clId="{AAB57D7E-986E-6146-B9DB-B0812835F31E}" dt="2023-12-03T23:28:30.277" v="14091"/>
            <ac:spMkLst>
              <pc:docMk/>
              <pc:sldMasterMk cId="345570232" sldId="2147483661"/>
              <pc:sldLayoutMk cId="1048363297" sldId="2147483780"/>
              <ac:spMk id="13" creationId="{93329D26-0CF1-804C-AD50-422D0C5A60FC}"/>
            </ac:spMkLst>
          </pc:spChg>
          <pc:spChg chg="mod">
            <ac:chgData name="Jackie Lucas" userId="8dd7d526-cbc8-4cf2-9dd2-6c69b6084fd8" providerId="ADAL" clId="{AAB57D7E-986E-6146-B9DB-B0812835F31E}" dt="2023-12-03T23:28:30.277" v="14091"/>
            <ac:spMkLst>
              <pc:docMk/>
              <pc:sldMasterMk cId="345570232" sldId="2147483661"/>
              <pc:sldLayoutMk cId="1048363297" sldId="2147483780"/>
              <ac:spMk id="14" creationId="{2D690A06-2C85-CA44-B4E8-B1CAABEA1860}"/>
            </ac:spMkLst>
          </pc:spChg>
          <pc:spChg chg="mod">
            <ac:chgData name="Jackie Lucas" userId="8dd7d526-cbc8-4cf2-9dd2-6c69b6084fd8" providerId="ADAL" clId="{AAB57D7E-986E-6146-B9DB-B0812835F31E}" dt="2023-12-03T23:28:30.277" v="14091"/>
            <ac:spMkLst>
              <pc:docMk/>
              <pc:sldMasterMk cId="345570232" sldId="2147483661"/>
              <pc:sldLayoutMk cId="1048363297" sldId="2147483780"/>
              <ac:spMk id="15" creationId="{27C1E499-8510-FF40-A11C-D40BB4F4BFA9}"/>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594614596" sldId="2147483781"/>
          </pc:sldLayoutMkLst>
          <pc:spChg chg="mod">
            <ac:chgData name="Jackie Lucas" userId="8dd7d526-cbc8-4cf2-9dd2-6c69b6084fd8" providerId="ADAL" clId="{AAB57D7E-986E-6146-B9DB-B0812835F31E}" dt="2023-12-03T23:28:30.277" v="14091"/>
            <ac:spMkLst>
              <pc:docMk/>
              <pc:sldMasterMk cId="345570232" sldId="2147483661"/>
              <pc:sldLayoutMk cId="2594614596" sldId="2147483781"/>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594614596" sldId="2147483781"/>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594614596" sldId="2147483781"/>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594614596" sldId="2147483781"/>
              <ac:spMk id="12" creationId="{3B166E79-97FE-E84D-AAFC-606A3EA5F463}"/>
            </ac:spMkLst>
          </pc:spChg>
          <pc:spChg chg="mod">
            <ac:chgData name="Jackie Lucas" userId="8dd7d526-cbc8-4cf2-9dd2-6c69b6084fd8" providerId="ADAL" clId="{AAB57D7E-986E-6146-B9DB-B0812835F31E}" dt="2023-12-03T23:28:30.277" v="14091"/>
            <ac:spMkLst>
              <pc:docMk/>
              <pc:sldMasterMk cId="345570232" sldId="2147483661"/>
              <pc:sldLayoutMk cId="2594614596" sldId="2147483781"/>
              <ac:spMk id="13" creationId="{93329D26-0CF1-804C-AD50-422D0C5A60FC}"/>
            </ac:spMkLst>
          </pc:spChg>
          <pc:spChg chg="mod">
            <ac:chgData name="Jackie Lucas" userId="8dd7d526-cbc8-4cf2-9dd2-6c69b6084fd8" providerId="ADAL" clId="{AAB57D7E-986E-6146-B9DB-B0812835F31E}" dt="2023-12-03T23:28:30.277" v="14091"/>
            <ac:spMkLst>
              <pc:docMk/>
              <pc:sldMasterMk cId="345570232" sldId="2147483661"/>
              <pc:sldLayoutMk cId="2594614596" sldId="2147483781"/>
              <ac:spMk id="14" creationId="{2D690A06-2C85-CA44-B4E8-B1CAABEA1860}"/>
            </ac:spMkLst>
          </pc:spChg>
          <pc:spChg chg="mod">
            <ac:chgData name="Jackie Lucas" userId="8dd7d526-cbc8-4cf2-9dd2-6c69b6084fd8" providerId="ADAL" clId="{AAB57D7E-986E-6146-B9DB-B0812835F31E}" dt="2023-12-03T23:28:30.277" v="14091"/>
            <ac:spMkLst>
              <pc:docMk/>
              <pc:sldMasterMk cId="345570232" sldId="2147483661"/>
              <pc:sldLayoutMk cId="2594614596" sldId="2147483781"/>
              <ac:spMk id="15" creationId="{27C1E499-8510-FF40-A11C-D40BB4F4BFA9}"/>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33749793" sldId="2147483782"/>
          </pc:sldLayoutMkLst>
          <pc:spChg chg="mod">
            <ac:chgData name="Jackie Lucas" userId="8dd7d526-cbc8-4cf2-9dd2-6c69b6084fd8" providerId="ADAL" clId="{AAB57D7E-986E-6146-B9DB-B0812835F31E}" dt="2023-12-03T23:28:30.277" v="14091"/>
            <ac:spMkLst>
              <pc:docMk/>
              <pc:sldMasterMk cId="345570232" sldId="2147483661"/>
              <pc:sldLayoutMk cId="133749793" sldId="2147483782"/>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10" creationId="{F2E4034E-063F-554A-A211-DC4157C702CE}"/>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11" creationId="{61A08556-AF3F-4F41-B62F-DD5C5F3473D2}"/>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14" creationId="{07931F5A-7345-A14F-826A-C78FE110BC41}"/>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16" creationId="{125159E4-F343-1441-A469-BD532CA0FD23}"/>
            </ac:spMkLst>
          </pc:spChg>
          <pc:spChg chg="mod">
            <ac:chgData name="Jackie Lucas" userId="8dd7d526-cbc8-4cf2-9dd2-6c69b6084fd8" providerId="ADAL" clId="{AAB57D7E-986E-6146-B9DB-B0812835F31E}" dt="2023-12-03T23:28:30.277" v="14091"/>
            <ac:spMkLst>
              <pc:docMk/>
              <pc:sldMasterMk cId="345570232" sldId="2147483661"/>
              <pc:sldLayoutMk cId="133749793" sldId="2147483782"/>
              <ac:spMk id="17" creationId="{EADD21B5-9A97-B141-A7A2-28833E7E6B53}"/>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403056596" sldId="2147483783"/>
          </pc:sldLayoutMkLst>
          <pc:spChg chg="mod">
            <ac:chgData name="Jackie Lucas" userId="8dd7d526-cbc8-4cf2-9dd2-6c69b6084fd8" providerId="ADAL" clId="{AAB57D7E-986E-6146-B9DB-B0812835F31E}" dt="2023-12-03T23:28:30.277" v="14091"/>
            <ac:spMkLst>
              <pc:docMk/>
              <pc:sldMasterMk cId="345570232" sldId="2147483661"/>
              <pc:sldLayoutMk cId="1403056596" sldId="2147483783"/>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11" creationId="{61A08556-AF3F-4F41-B62F-DD5C5F3473D2}"/>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12" creationId="{79FDF31C-42D9-C441-B2B2-C00D973395D0}"/>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13" creationId="{DDE2233D-9933-0D42-A901-FEDA7E9F8269}"/>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16" creationId="{37249846-E3F0-CA45-9512-D9927BA18F01}"/>
            </ac:spMkLst>
          </pc:spChg>
          <pc:spChg chg="mod">
            <ac:chgData name="Jackie Lucas" userId="8dd7d526-cbc8-4cf2-9dd2-6c69b6084fd8" providerId="ADAL" clId="{AAB57D7E-986E-6146-B9DB-B0812835F31E}" dt="2023-12-03T23:28:30.277" v="14091"/>
            <ac:spMkLst>
              <pc:docMk/>
              <pc:sldMasterMk cId="345570232" sldId="2147483661"/>
              <pc:sldLayoutMk cId="1403056596" sldId="2147483783"/>
              <ac:spMk id="17" creationId="{D549FCD5-E1C8-1542-B9B5-345B152E0F24}"/>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5287140" sldId="2147483784"/>
          </pc:sldLayoutMkLst>
          <pc:spChg chg="mod">
            <ac:chgData name="Jackie Lucas" userId="8dd7d526-cbc8-4cf2-9dd2-6c69b6084fd8" providerId="ADAL" clId="{AAB57D7E-986E-6146-B9DB-B0812835F31E}" dt="2023-12-03T23:28:30.277" v="14091"/>
            <ac:spMkLst>
              <pc:docMk/>
              <pc:sldMasterMk cId="345570232" sldId="2147483661"/>
              <pc:sldLayoutMk cId="15287140" sldId="2147483784"/>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5287140" sldId="2147483784"/>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5287140" sldId="2147483784"/>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5287140" sldId="2147483784"/>
              <ac:spMk id="11" creationId="{34770770-D1B6-A04A-BA3D-CA9F7573EB7B}"/>
            </ac:spMkLst>
          </pc:spChg>
          <pc:spChg chg="mod">
            <ac:chgData name="Jackie Lucas" userId="8dd7d526-cbc8-4cf2-9dd2-6c69b6084fd8" providerId="ADAL" clId="{AAB57D7E-986E-6146-B9DB-B0812835F31E}" dt="2023-12-03T23:28:30.277" v="14091"/>
            <ac:spMkLst>
              <pc:docMk/>
              <pc:sldMasterMk cId="345570232" sldId="2147483661"/>
              <pc:sldLayoutMk cId="15287140" sldId="2147483784"/>
              <ac:spMk id="12" creationId="{40B85A00-3FB4-0F42-AAC5-DF91F3037758}"/>
            </ac:spMkLst>
          </pc:spChg>
          <pc:spChg chg="mod">
            <ac:chgData name="Jackie Lucas" userId="8dd7d526-cbc8-4cf2-9dd2-6c69b6084fd8" providerId="ADAL" clId="{AAB57D7E-986E-6146-B9DB-B0812835F31E}" dt="2023-12-03T23:28:30.277" v="14091"/>
            <ac:spMkLst>
              <pc:docMk/>
              <pc:sldMasterMk cId="345570232" sldId="2147483661"/>
              <pc:sldLayoutMk cId="15287140" sldId="2147483784"/>
              <ac:spMk id="14" creationId="{4C1895CD-5C77-C942-BEF6-44C777E209FD}"/>
            </ac:spMkLst>
          </pc:spChg>
          <pc:spChg chg="mod">
            <ac:chgData name="Jackie Lucas" userId="8dd7d526-cbc8-4cf2-9dd2-6c69b6084fd8" providerId="ADAL" clId="{AAB57D7E-986E-6146-B9DB-B0812835F31E}" dt="2023-12-03T23:28:30.277" v="14091"/>
            <ac:spMkLst>
              <pc:docMk/>
              <pc:sldMasterMk cId="345570232" sldId="2147483661"/>
              <pc:sldLayoutMk cId="15287140" sldId="2147483784"/>
              <ac:spMk id="49" creationId="{3585B4EB-04F7-A64B-A6C3-A53563778058}"/>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670192938" sldId="2147483785"/>
          </pc:sldLayoutMkLst>
          <pc:spChg chg="mod">
            <ac:chgData name="Jackie Lucas" userId="8dd7d526-cbc8-4cf2-9dd2-6c69b6084fd8" providerId="ADAL" clId="{AAB57D7E-986E-6146-B9DB-B0812835F31E}" dt="2023-12-03T23:28:30.277" v="14091"/>
            <ac:spMkLst>
              <pc:docMk/>
              <pc:sldMasterMk cId="345570232" sldId="2147483661"/>
              <pc:sldLayoutMk cId="2670192938" sldId="2147483785"/>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670192938" sldId="2147483785"/>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670192938" sldId="2147483785"/>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670192938" sldId="2147483785"/>
              <ac:spMk id="11" creationId="{34770770-D1B6-A04A-BA3D-CA9F7573EB7B}"/>
            </ac:spMkLst>
          </pc:spChg>
          <pc:spChg chg="mod">
            <ac:chgData name="Jackie Lucas" userId="8dd7d526-cbc8-4cf2-9dd2-6c69b6084fd8" providerId="ADAL" clId="{AAB57D7E-986E-6146-B9DB-B0812835F31E}" dt="2023-12-03T23:28:30.277" v="14091"/>
            <ac:spMkLst>
              <pc:docMk/>
              <pc:sldMasterMk cId="345570232" sldId="2147483661"/>
              <pc:sldLayoutMk cId="2670192938" sldId="2147483785"/>
              <ac:spMk id="12" creationId="{40B85A00-3FB4-0F42-AAC5-DF91F3037758}"/>
            </ac:spMkLst>
          </pc:spChg>
          <pc:spChg chg="mod">
            <ac:chgData name="Jackie Lucas" userId="8dd7d526-cbc8-4cf2-9dd2-6c69b6084fd8" providerId="ADAL" clId="{AAB57D7E-986E-6146-B9DB-B0812835F31E}" dt="2023-12-03T23:28:30.277" v="14091"/>
            <ac:spMkLst>
              <pc:docMk/>
              <pc:sldMasterMk cId="345570232" sldId="2147483661"/>
              <pc:sldLayoutMk cId="2670192938" sldId="2147483785"/>
              <ac:spMk id="14" creationId="{4C1895CD-5C77-C942-BEF6-44C777E209FD}"/>
            </ac:spMkLst>
          </pc:spChg>
          <pc:spChg chg="mod">
            <ac:chgData name="Jackie Lucas" userId="8dd7d526-cbc8-4cf2-9dd2-6c69b6084fd8" providerId="ADAL" clId="{AAB57D7E-986E-6146-B9DB-B0812835F31E}" dt="2023-12-03T23:28:30.277" v="14091"/>
            <ac:spMkLst>
              <pc:docMk/>
              <pc:sldMasterMk cId="345570232" sldId="2147483661"/>
              <pc:sldLayoutMk cId="2670192938" sldId="2147483785"/>
              <ac:spMk id="49" creationId="{3585B4EB-04F7-A64B-A6C3-A53563778058}"/>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986557125" sldId="2147483786"/>
          </pc:sldLayoutMkLst>
          <pc:spChg chg="mod">
            <ac:chgData name="Jackie Lucas" userId="8dd7d526-cbc8-4cf2-9dd2-6c69b6084fd8" providerId="ADAL" clId="{AAB57D7E-986E-6146-B9DB-B0812835F31E}" dt="2023-12-03T23:28:30.277" v="14091"/>
            <ac:spMkLst>
              <pc:docMk/>
              <pc:sldMasterMk cId="345570232" sldId="2147483661"/>
              <pc:sldLayoutMk cId="986557125" sldId="2147483786"/>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10" creationId="{3E2CE782-59C8-0046-AB36-F93C23A50C02}"/>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12" creationId="{40B85A00-3FB4-0F42-AAC5-DF91F3037758}"/>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13" creationId="{F6857266-353D-0E40-8199-FC4D832B3C86}"/>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14" creationId="{EDC6FEE9-8DD9-984F-AB57-6529B01361DA}"/>
            </ac:spMkLst>
          </pc:spChg>
          <pc:spChg chg="mod">
            <ac:chgData name="Jackie Lucas" userId="8dd7d526-cbc8-4cf2-9dd2-6c69b6084fd8" providerId="ADAL" clId="{AAB57D7E-986E-6146-B9DB-B0812835F31E}" dt="2023-12-03T23:28:30.277" v="14091"/>
            <ac:spMkLst>
              <pc:docMk/>
              <pc:sldMasterMk cId="345570232" sldId="2147483661"/>
              <pc:sldLayoutMk cId="986557125" sldId="2147483786"/>
              <ac:spMk id="15" creationId="{1848C496-1DD3-F044-AD92-7C0DBA7AFA9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423693199" sldId="2147483787"/>
          </pc:sldLayoutMkLst>
          <pc:spChg chg="mod">
            <ac:chgData name="Jackie Lucas" userId="8dd7d526-cbc8-4cf2-9dd2-6c69b6084fd8" providerId="ADAL" clId="{AAB57D7E-986E-6146-B9DB-B0812835F31E}" dt="2023-12-03T23:28:30.277" v="14091"/>
            <ac:spMkLst>
              <pc:docMk/>
              <pc:sldMasterMk cId="345570232" sldId="2147483661"/>
              <pc:sldLayoutMk cId="2423693199" sldId="2147483787"/>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10" creationId="{3E2CE782-59C8-0046-AB36-F93C23A50C02}"/>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11" creationId="{E3BFB882-EA4D-9C40-AA6F-FBBC303C7608}"/>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12" creationId="{40B85A00-3FB4-0F42-AAC5-DF91F3037758}"/>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13" creationId="{EC0692FE-C1A9-E440-94DA-3ECFCC316BB5}"/>
            </ac:spMkLst>
          </pc:spChg>
          <pc:spChg chg="mod">
            <ac:chgData name="Jackie Lucas" userId="8dd7d526-cbc8-4cf2-9dd2-6c69b6084fd8" providerId="ADAL" clId="{AAB57D7E-986E-6146-B9DB-B0812835F31E}" dt="2023-12-03T23:28:30.277" v="14091"/>
            <ac:spMkLst>
              <pc:docMk/>
              <pc:sldMasterMk cId="345570232" sldId="2147483661"/>
              <pc:sldLayoutMk cId="2423693199" sldId="2147483787"/>
              <ac:spMk id="14" creationId="{B0344F44-52B3-9440-89BE-D59D07BF72E2}"/>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748633203" sldId="2147483788"/>
          </pc:sldLayoutMkLst>
          <pc:spChg chg="mod">
            <ac:chgData name="Jackie Lucas" userId="8dd7d526-cbc8-4cf2-9dd2-6c69b6084fd8" providerId="ADAL" clId="{AAB57D7E-986E-6146-B9DB-B0812835F31E}" dt="2023-12-03T23:28:30.277" v="14091"/>
            <ac:spMkLst>
              <pc:docMk/>
              <pc:sldMasterMk cId="345570232" sldId="2147483661"/>
              <pc:sldLayoutMk cId="1748633203" sldId="2147483788"/>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11" creationId="{AE830E54-DEA9-2E41-A5D6-59213A9EB143}"/>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12" creationId="{09DD5559-CEB6-4E41-AE7B-56F54560263D}"/>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13" creationId="{FCFA4A8B-EBF7-C244-9DA6-6845CE0F9547}"/>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14" creationId="{AF9CD635-0161-3041-8E58-86EDF0E3D1DF}"/>
            </ac:spMkLst>
          </pc:spChg>
          <pc:spChg chg="mod">
            <ac:chgData name="Jackie Lucas" userId="8dd7d526-cbc8-4cf2-9dd2-6c69b6084fd8" providerId="ADAL" clId="{AAB57D7E-986E-6146-B9DB-B0812835F31E}" dt="2023-12-03T23:28:30.277" v="14091"/>
            <ac:spMkLst>
              <pc:docMk/>
              <pc:sldMasterMk cId="345570232" sldId="2147483661"/>
              <pc:sldLayoutMk cId="1748633203" sldId="2147483788"/>
              <ac:spMk id="15" creationId="{7BEFEFCD-C66A-AC46-82FD-89896ADB31E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467950959" sldId="2147483789"/>
          </pc:sldLayoutMkLst>
          <pc:spChg chg="mod">
            <ac:chgData name="Jackie Lucas" userId="8dd7d526-cbc8-4cf2-9dd2-6c69b6084fd8" providerId="ADAL" clId="{AAB57D7E-986E-6146-B9DB-B0812835F31E}" dt="2023-12-03T23:28:30.277" v="14091"/>
            <ac:spMkLst>
              <pc:docMk/>
              <pc:sldMasterMk cId="345570232" sldId="2147483661"/>
              <pc:sldLayoutMk cId="2467950959" sldId="2147483789"/>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11" creationId="{AE830E54-DEA9-2E41-A5D6-59213A9EB143}"/>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12" creationId="{09DD5559-CEB6-4E41-AE7B-56F54560263D}"/>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13" creationId="{FCFA4A8B-EBF7-C244-9DA6-6845CE0F9547}"/>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14" creationId="{AF9CD635-0161-3041-8E58-86EDF0E3D1DF}"/>
            </ac:spMkLst>
          </pc:spChg>
          <pc:spChg chg="mod">
            <ac:chgData name="Jackie Lucas" userId="8dd7d526-cbc8-4cf2-9dd2-6c69b6084fd8" providerId="ADAL" clId="{AAB57D7E-986E-6146-B9DB-B0812835F31E}" dt="2023-12-03T23:28:30.277" v="14091"/>
            <ac:spMkLst>
              <pc:docMk/>
              <pc:sldMasterMk cId="345570232" sldId="2147483661"/>
              <pc:sldLayoutMk cId="2467950959" sldId="2147483789"/>
              <ac:spMk id="15" creationId="{7BEFEFCD-C66A-AC46-82FD-89896ADB31E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983582782" sldId="2147483790"/>
          </pc:sldLayoutMkLst>
          <pc:spChg chg="mod">
            <ac:chgData name="Jackie Lucas" userId="8dd7d526-cbc8-4cf2-9dd2-6c69b6084fd8" providerId="ADAL" clId="{AAB57D7E-986E-6146-B9DB-B0812835F31E}" dt="2023-12-03T23:28:30.277" v="14091"/>
            <ac:spMkLst>
              <pc:docMk/>
              <pc:sldMasterMk cId="345570232" sldId="2147483661"/>
              <pc:sldLayoutMk cId="3983582782" sldId="2147483790"/>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10" creationId="{96FB548D-3425-1643-9A53-A6A80A6849EF}"/>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11" creationId="{60992BFE-F6DC-E34A-90E9-66DED992A517}"/>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14" creationId="{717A6A5C-17AF-FC42-A054-E9A7FC58C7C4}"/>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15" creationId="{3EFEEAAE-D673-604A-A0CF-292D36558EF1}"/>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17" creationId="{A63DCE1B-B035-D14C-BA12-A3C2B133CA8E}"/>
            </ac:spMkLst>
          </pc:spChg>
          <pc:spChg chg="mod">
            <ac:chgData name="Jackie Lucas" userId="8dd7d526-cbc8-4cf2-9dd2-6c69b6084fd8" providerId="ADAL" clId="{AAB57D7E-986E-6146-B9DB-B0812835F31E}" dt="2023-12-03T23:28:30.277" v="14091"/>
            <ac:spMkLst>
              <pc:docMk/>
              <pc:sldMasterMk cId="345570232" sldId="2147483661"/>
              <pc:sldLayoutMk cId="3983582782" sldId="2147483790"/>
              <ac:spMk id="18" creationId="{9B7C7480-DD87-C147-AC60-B32FB3067304}"/>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785680128" sldId="2147483791"/>
          </pc:sldLayoutMkLst>
          <pc:spChg chg="mod">
            <ac:chgData name="Jackie Lucas" userId="8dd7d526-cbc8-4cf2-9dd2-6c69b6084fd8" providerId="ADAL" clId="{AAB57D7E-986E-6146-B9DB-B0812835F31E}" dt="2023-12-03T23:28:30.277" v="14091"/>
            <ac:spMkLst>
              <pc:docMk/>
              <pc:sldMasterMk cId="345570232" sldId="2147483661"/>
              <pc:sldLayoutMk cId="785680128" sldId="2147483791"/>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11" creationId="{60992BFE-F6DC-E34A-90E9-66DED992A517}"/>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14" creationId="{BCC21197-5119-8740-87E7-D9648DCB8DB7}"/>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15" creationId="{DB81846B-2E31-6F4B-BBF8-88E8821950E2}"/>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17" creationId="{48AA52FD-2881-914E-ADAC-00FFE6290551}"/>
            </ac:spMkLst>
          </pc:spChg>
          <pc:spChg chg="mod">
            <ac:chgData name="Jackie Lucas" userId="8dd7d526-cbc8-4cf2-9dd2-6c69b6084fd8" providerId="ADAL" clId="{AAB57D7E-986E-6146-B9DB-B0812835F31E}" dt="2023-12-03T23:28:30.277" v="14091"/>
            <ac:spMkLst>
              <pc:docMk/>
              <pc:sldMasterMk cId="345570232" sldId="2147483661"/>
              <pc:sldLayoutMk cId="785680128" sldId="2147483791"/>
              <ac:spMk id="18" creationId="{2263A96A-6043-1A45-9C49-F56F9DE94916}"/>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233533455" sldId="2147483792"/>
          </pc:sldLayoutMkLst>
          <pc:spChg chg="mod">
            <ac:chgData name="Jackie Lucas" userId="8dd7d526-cbc8-4cf2-9dd2-6c69b6084fd8" providerId="ADAL" clId="{AAB57D7E-986E-6146-B9DB-B0812835F31E}" dt="2023-12-03T23:28:30.277" v="14091"/>
            <ac:spMkLst>
              <pc:docMk/>
              <pc:sldMasterMk cId="345570232" sldId="2147483661"/>
              <pc:sldLayoutMk cId="3233533455" sldId="2147483792"/>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11" creationId="{CCDA38FE-D31A-9D46-8184-0E29106F3181}"/>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12" creationId="{BDADDBEB-63CE-FE4E-99E7-12754384C1BA}"/>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13" creationId="{A11FB64F-B097-2B4B-BA3D-BF602C94B20E}"/>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14" creationId="{170F0D8A-6798-5947-8A5D-C3F97CD1F3F7}"/>
            </ac:spMkLst>
          </pc:spChg>
          <pc:spChg chg="mod">
            <ac:chgData name="Jackie Lucas" userId="8dd7d526-cbc8-4cf2-9dd2-6c69b6084fd8" providerId="ADAL" clId="{AAB57D7E-986E-6146-B9DB-B0812835F31E}" dt="2023-12-03T23:28:30.277" v="14091"/>
            <ac:spMkLst>
              <pc:docMk/>
              <pc:sldMasterMk cId="345570232" sldId="2147483661"/>
              <pc:sldLayoutMk cId="3233533455" sldId="2147483792"/>
              <ac:spMk id="15" creationId="{A5B75955-5AB8-7F4C-B853-095EB81F2225}"/>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4121430416" sldId="2147483793"/>
          </pc:sldLayoutMkLst>
          <pc:spChg chg="mod">
            <ac:chgData name="Jackie Lucas" userId="8dd7d526-cbc8-4cf2-9dd2-6c69b6084fd8" providerId="ADAL" clId="{AAB57D7E-986E-6146-B9DB-B0812835F31E}" dt="2023-12-03T23:28:30.277" v="14091"/>
            <ac:spMkLst>
              <pc:docMk/>
              <pc:sldMasterMk cId="345570232" sldId="2147483661"/>
              <pc:sldLayoutMk cId="4121430416" sldId="2147483793"/>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11" creationId="{CCDA38FE-D31A-9D46-8184-0E29106F3181}"/>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12" creationId="{BDADDBEB-63CE-FE4E-99E7-12754384C1BA}"/>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13" creationId="{A11FB64F-B097-2B4B-BA3D-BF602C94B20E}"/>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14" creationId="{170F0D8A-6798-5947-8A5D-C3F97CD1F3F7}"/>
            </ac:spMkLst>
          </pc:spChg>
          <pc:spChg chg="mod">
            <ac:chgData name="Jackie Lucas" userId="8dd7d526-cbc8-4cf2-9dd2-6c69b6084fd8" providerId="ADAL" clId="{AAB57D7E-986E-6146-B9DB-B0812835F31E}" dt="2023-12-03T23:28:30.277" v="14091"/>
            <ac:spMkLst>
              <pc:docMk/>
              <pc:sldMasterMk cId="345570232" sldId="2147483661"/>
              <pc:sldLayoutMk cId="4121430416" sldId="2147483793"/>
              <ac:spMk id="15" creationId="{A5B75955-5AB8-7F4C-B853-095EB81F2225}"/>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2959270008" sldId="2147483794"/>
          </pc:sldLayoutMkLst>
          <pc:spChg chg="mod">
            <ac:chgData name="Jackie Lucas" userId="8dd7d526-cbc8-4cf2-9dd2-6c69b6084fd8" providerId="ADAL" clId="{AAB57D7E-986E-6146-B9DB-B0812835F31E}" dt="2023-12-03T23:28:30.277" v="14091"/>
            <ac:spMkLst>
              <pc:docMk/>
              <pc:sldMasterMk cId="345570232" sldId="2147483661"/>
              <pc:sldLayoutMk cId="2959270008" sldId="2147483794"/>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10" creationId="{628F0644-019E-694A-A7CC-46E84F3FFE40}"/>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11" creationId="{A2D85B32-0EE6-1144-9056-9EDA1DA4C1DE}"/>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15" creationId="{998B3936-D401-664D-B1C7-31D695BF0643}"/>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16" creationId="{779D86B2-74BA-F442-8CCD-927D1B08B13F}"/>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18" creationId="{E5FA1D89-D568-744F-BAC7-DD2A8EEB4ACF}"/>
            </ac:spMkLst>
          </pc:spChg>
          <pc:spChg chg="mod">
            <ac:chgData name="Jackie Lucas" userId="8dd7d526-cbc8-4cf2-9dd2-6c69b6084fd8" providerId="ADAL" clId="{AAB57D7E-986E-6146-B9DB-B0812835F31E}" dt="2023-12-03T23:28:30.277" v="14091"/>
            <ac:spMkLst>
              <pc:docMk/>
              <pc:sldMasterMk cId="345570232" sldId="2147483661"/>
              <pc:sldLayoutMk cId="2959270008" sldId="2147483794"/>
              <ac:spMk id="19" creationId="{ED6E5AE5-7D3E-EE4F-9456-5C48CE95BEBF}"/>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555733834" sldId="2147483795"/>
          </pc:sldLayoutMkLst>
          <pc:spChg chg="mod">
            <ac:chgData name="Jackie Lucas" userId="8dd7d526-cbc8-4cf2-9dd2-6c69b6084fd8" providerId="ADAL" clId="{AAB57D7E-986E-6146-B9DB-B0812835F31E}" dt="2023-12-03T23:28:30.277" v="14091"/>
            <ac:spMkLst>
              <pc:docMk/>
              <pc:sldMasterMk cId="345570232" sldId="2147483661"/>
              <pc:sldLayoutMk cId="1555733834" sldId="2147483795"/>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11" creationId="{A2D85B32-0EE6-1144-9056-9EDA1DA4C1DE}"/>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13" creationId="{A39BFD8F-17B9-1D45-81AC-62593E6AB6E9}"/>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14" creationId="{C706EECC-C9A1-F845-A116-D8C11F83DC4A}"/>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16" creationId="{69A1FEE3-70A2-2743-8597-9DDE148B69C1}"/>
            </ac:spMkLst>
          </pc:spChg>
          <pc:spChg chg="mod">
            <ac:chgData name="Jackie Lucas" userId="8dd7d526-cbc8-4cf2-9dd2-6c69b6084fd8" providerId="ADAL" clId="{AAB57D7E-986E-6146-B9DB-B0812835F31E}" dt="2023-12-03T23:28:30.277" v="14091"/>
            <ac:spMkLst>
              <pc:docMk/>
              <pc:sldMasterMk cId="345570232" sldId="2147483661"/>
              <pc:sldLayoutMk cId="1555733834" sldId="2147483795"/>
              <ac:spMk id="17" creationId="{C3084DB8-7AD7-724F-A9FD-0DB54A1AB532}"/>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017088253" sldId="2147483796"/>
          </pc:sldLayoutMkLst>
          <pc:spChg chg="mod">
            <ac:chgData name="Jackie Lucas" userId="8dd7d526-cbc8-4cf2-9dd2-6c69b6084fd8" providerId="ADAL" clId="{AAB57D7E-986E-6146-B9DB-B0812835F31E}" dt="2023-12-03T23:28:30.277" v="14091"/>
            <ac:spMkLst>
              <pc:docMk/>
              <pc:sldMasterMk cId="345570232" sldId="2147483661"/>
              <pc:sldLayoutMk cId="3017088253" sldId="2147483796"/>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10" creationId="{24BEC7E5-A3D0-F242-838B-68758D867581}"/>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12" creationId="{FEB2F38C-D6C0-0F4A-998D-F2AB69C8189F}"/>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15" creationId="{D682BAFB-FAF9-2C49-8C56-32362FCFE2BF}"/>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18" creationId="{1351B3FB-6D4B-A848-B177-00026EE51BB4}"/>
            </ac:spMkLst>
          </pc:spChg>
          <pc:spChg chg="mod">
            <ac:chgData name="Jackie Lucas" userId="8dd7d526-cbc8-4cf2-9dd2-6c69b6084fd8" providerId="ADAL" clId="{AAB57D7E-986E-6146-B9DB-B0812835F31E}" dt="2023-12-03T23:28:30.277" v="14091"/>
            <ac:spMkLst>
              <pc:docMk/>
              <pc:sldMasterMk cId="345570232" sldId="2147483661"/>
              <pc:sldLayoutMk cId="3017088253" sldId="2147483796"/>
              <ac:spMk id="19" creationId="{BA7E1DBB-F6AD-C245-820D-5A70A2CCD874}"/>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267027307" sldId="2147483797"/>
          </pc:sldLayoutMkLst>
          <pc:spChg chg="mod">
            <ac:chgData name="Jackie Lucas" userId="8dd7d526-cbc8-4cf2-9dd2-6c69b6084fd8" providerId="ADAL" clId="{AAB57D7E-986E-6146-B9DB-B0812835F31E}" dt="2023-12-03T23:28:30.277" v="14091"/>
            <ac:spMkLst>
              <pc:docMk/>
              <pc:sldMasterMk cId="345570232" sldId="2147483661"/>
              <pc:sldLayoutMk cId="1267027307" sldId="2147483797"/>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10" creationId="{24BEC7E5-A3D0-F242-838B-68758D867581}"/>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12" creationId="{FEB2F38C-D6C0-0F4A-998D-F2AB69C8189F}"/>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15" creationId="{D682BAFB-FAF9-2C49-8C56-32362FCFE2BF}"/>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18" creationId="{1351B3FB-6D4B-A848-B177-00026EE51BB4}"/>
            </ac:spMkLst>
          </pc:spChg>
          <pc:spChg chg="mod">
            <ac:chgData name="Jackie Lucas" userId="8dd7d526-cbc8-4cf2-9dd2-6c69b6084fd8" providerId="ADAL" clId="{AAB57D7E-986E-6146-B9DB-B0812835F31E}" dt="2023-12-03T23:28:30.277" v="14091"/>
            <ac:spMkLst>
              <pc:docMk/>
              <pc:sldMasterMk cId="345570232" sldId="2147483661"/>
              <pc:sldLayoutMk cId="1267027307" sldId="2147483797"/>
              <ac:spMk id="19" creationId="{BA7E1DBB-F6AD-C245-820D-5A70A2CCD874}"/>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404513150" sldId="2147483798"/>
          </pc:sldLayoutMkLst>
          <pc:spChg chg="mod">
            <ac:chgData name="Jackie Lucas" userId="8dd7d526-cbc8-4cf2-9dd2-6c69b6084fd8" providerId="ADAL" clId="{AAB57D7E-986E-6146-B9DB-B0812835F31E}" dt="2023-12-03T23:28:30.277" v="14091"/>
            <ac:spMkLst>
              <pc:docMk/>
              <pc:sldMasterMk cId="345570232" sldId="2147483661"/>
              <pc:sldLayoutMk cId="3404513150" sldId="2147483798"/>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10" creationId="{F0353BC0-8422-1846-BAC8-D89B76789D0F}"/>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11" creationId="{470FECC8-9761-294E-9897-F7C97B6D591F}"/>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14" creationId="{7EA6E072-17B3-A54C-9BD1-BA43A09F776E}"/>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15" creationId="{9B99DCD6-7C95-0249-97B2-FF8D3FAEFA61}"/>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17" creationId="{C3BF9A43-07A4-BF4F-A9FB-B3960B7C1A29}"/>
            </ac:spMkLst>
          </pc:spChg>
          <pc:spChg chg="mod">
            <ac:chgData name="Jackie Lucas" userId="8dd7d526-cbc8-4cf2-9dd2-6c69b6084fd8" providerId="ADAL" clId="{AAB57D7E-986E-6146-B9DB-B0812835F31E}" dt="2023-12-03T23:28:30.277" v="14091"/>
            <ac:spMkLst>
              <pc:docMk/>
              <pc:sldMasterMk cId="345570232" sldId="2147483661"/>
              <pc:sldLayoutMk cId="3404513150" sldId="2147483798"/>
              <ac:spMk id="18" creationId="{07F0080C-B91E-3443-ABB7-375D2217DA2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787227482" sldId="2147483799"/>
          </pc:sldLayoutMkLst>
          <pc:spChg chg="mod">
            <ac:chgData name="Jackie Lucas" userId="8dd7d526-cbc8-4cf2-9dd2-6c69b6084fd8" providerId="ADAL" clId="{AAB57D7E-986E-6146-B9DB-B0812835F31E}" dt="2023-12-03T23:28:30.277" v="14091"/>
            <ac:spMkLst>
              <pc:docMk/>
              <pc:sldMasterMk cId="345570232" sldId="2147483661"/>
              <pc:sldLayoutMk cId="3787227482" sldId="2147483799"/>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11" creationId="{470FECC8-9761-294E-9897-F7C97B6D591F}"/>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12" creationId="{DDE020D4-E164-5846-AB56-5D6E72FD1599}"/>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13" creationId="{D9EF8B5C-EE08-8647-83F6-88462427841C}"/>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15" creationId="{78DF36FD-922B-C644-A709-E9B110358B58}"/>
            </ac:spMkLst>
          </pc:spChg>
          <pc:spChg chg="mod">
            <ac:chgData name="Jackie Lucas" userId="8dd7d526-cbc8-4cf2-9dd2-6c69b6084fd8" providerId="ADAL" clId="{AAB57D7E-986E-6146-B9DB-B0812835F31E}" dt="2023-12-03T23:28:30.277" v="14091"/>
            <ac:spMkLst>
              <pc:docMk/>
              <pc:sldMasterMk cId="345570232" sldId="2147483661"/>
              <pc:sldLayoutMk cId="3787227482" sldId="2147483799"/>
              <ac:spMk id="16" creationId="{5FD18AE9-9E7D-734E-B7D2-8D75A5A8EF7E}"/>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891291953" sldId="2147483800"/>
          </pc:sldLayoutMkLst>
          <pc:spChg chg="mod">
            <ac:chgData name="Jackie Lucas" userId="8dd7d526-cbc8-4cf2-9dd2-6c69b6084fd8" providerId="ADAL" clId="{AAB57D7E-986E-6146-B9DB-B0812835F31E}" dt="2023-12-03T23:28:30.277" v="14091"/>
            <ac:spMkLst>
              <pc:docMk/>
              <pc:sldMasterMk cId="345570232" sldId="2147483661"/>
              <pc:sldLayoutMk cId="3891291953" sldId="2147483800"/>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10" creationId="{B97D96AC-65B9-5145-A328-B6C9C00D5E68}"/>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12" creationId="{E1D588DC-1006-DE47-8DF4-9DBACAF67F97}"/>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13" creationId="{AB05C487-5046-3844-AB6C-A4FB6DD91C87}"/>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16" creationId="{0188A89C-8523-A544-83D9-83CA8E74C48B}"/>
            </ac:spMkLst>
          </pc:spChg>
          <pc:spChg chg="mod">
            <ac:chgData name="Jackie Lucas" userId="8dd7d526-cbc8-4cf2-9dd2-6c69b6084fd8" providerId="ADAL" clId="{AAB57D7E-986E-6146-B9DB-B0812835F31E}" dt="2023-12-03T23:28:30.277" v="14091"/>
            <ac:spMkLst>
              <pc:docMk/>
              <pc:sldMasterMk cId="345570232" sldId="2147483661"/>
              <pc:sldLayoutMk cId="3891291953" sldId="2147483800"/>
              <ac:spMk id="17" creationId="{2393E6E6-3E93-9144-A1A4-84334E675592}"/>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952036739" sldId="2147483801"/>
          </pc:sldLayoutMkLst>
          <pc:spChg chg="mod">
            <ac:chgData name="Jackie Lucas" userId="8dd7d526-cbc8-4cf2-9dd2-6c69b6084fd8" providerId="ADAL" clId="{AAB57D7E-986E-6146-B9DB-B0812835F31E}" dt="2023-12-03T23:28:30.277" v="14091"/>
            <ac:spMkLst>
              <pc:docMk/>
              <pc:sldMasterMk cId="345570232" sldId="2147483661"/>
              <pc:sldLayoutMk cId="952036739" sldId="2147483801"/>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10" creationId="{B97D96AC-65B9-5145-A328-B6C9C00D5E68}"/>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12" creationId="{E1D588DC-1006-DE47-8DF4-9DBACAF67F97}"/>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13" creationId="{AB05C487-5046-3844-AB6C-A4FB6DD91C87}"/>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16" creationId="{0188A89C-8523-A544-83D9-83CA8E74C48B}"/>
            </ac:spMkLst>
          </pc:spChg>
          <pc:spChg chg="mod">
            <ac:chgData name="Jackie Lucas" userId="8dd7d526-cbc8-4cf2-9dd2-6c69b6084fd8" providerId="ADAL" clId="{AAB57D7E-986E-6146-B9DB-B0812835F31E}" dt="2023-12-03T23:28:30.277" v="14091"/>
            <ac:spMkLst>
              <pc:docMk/>
              <pc:sldMasterMk cId="345570232" sldId="2147483661"/>
              <pc:sldLayoutMk cId="952036739" sldId="2147483801"/>
              <ac:spMk id="17" creationId="{2393E6E6-3E93-9144-A1A4-84334E675592}"/>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74987910" sldId="2147483802"/>
          </pc:sldLayoutMkLst>
          <pc:spChg chg="mod">
            <ac:chgData name="Jackie Lucas" userId="8dd7d526-cbc8-4cf2-9dd2-6c69b6084fd8" providerId="ADAL" clId="{AAB57D7E-986E-6146-B9DB-B0812835F31E}" dt="2023-12-03T23:28:30.277" v="14091"/>
            <ac:spMkLst>
              <pc:docMk/>
              <pc:sldMasterMk cId="345570232" sldId="2147483661"/>
              <pc:sldLayoutMk cId="374987910" sldId="2147483802"/>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10" creationId="{8B41187D-20F1-7A4F-8624-42D49B0B67A5}"/>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11" creationId="{F5C0FA62-D73D-4B43-82FB-AB562B7867E1}"/>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14" creationId="{391A2834-047C-9D4B-BF4C-3506B884720D}"/>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15" creationId="{B39DEE2A-097B-1A46-9453-FED271CA7779}"/>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18" creationId="{B8A9C341-D949-A84D-8027-279C28A150BA}"/>
            </ac:spMkLst>
          </pc:spChg>
          <pc:spChg chg="mod">
            <ac:chgData name="Jackie Lucas" userId="8dd7d526-cbc8-4cf2-9dd2-6c69b6084fd8" providerId="ADAL" clId="{AAB57D7E-986E-6146-B9DB-B0812835F31E}" dt="2023-12-03T23:28:30.277" v="14091"/>
            <ac:spMkLst>
              <pc:docMk/>
              <pc:sldMasterMk cId="345570232" sldId="2147483661"/>
              <pc:sldLayoutMk cId="374987910" sldId="2147483802"/>
              <ac:spMk id="19" creationId="{51CEAA88-ABF4-EC49-BAFA-90D3990EDE54}"/>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972620766" sldId="2147483803"/>
          </pc:sldLayoutMkLst>
          <pc:spChg chg="mod">
            <ac:chgData name="Jackie Lucas" userId="8dd7d526-cbc8-4cf2-9dd2-6c69b6084fd8" providerId="ADAL" clId="{AAB57D7E-986E-6146-B9DB-B0812835F31E}" dt="2023-12-03T23:28:30.277" v="14091"/>
            <ac:spMkLst>
              <pc:docMk/>
              <pc:sldMasterMk cId="345570232" sldId="2147483661"/>
              <pc:sldLayoutMk cId="972620766" sldId="2147483803"/>
              <ac:spMk id="7" creationId="{830D97D4-FA4C-1741-8CE0-31EA178DE6D3}"/>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8" creationId="{F997FB8B-39FD-814E-99F6-55C239257F6E}"/>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11" creationId="{F5C0FA62-D73D-4B43-82FB-AB562B7867E1}"/>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13" creationId="{AB921957-210F-0B44-A09A-1AAAD948D7F8}"/>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14" creationId="{CD332E64-C508-4644-97E8-C2788583F6CF}"/>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16" creationId="{444C440F-E5D0-DF4B-8297-8ED25E17A1DF}"/>
            </ac:spMkLst>
          </pc:spChg>
          <pc:spChg chg="mod">
            <ac:chgData name="Jackie Lucas" userId="8dd7d526-cbc8-4cf2-9dd2-6c69b6084fd8" providerId="ADAL" clId="{AAB57D7E-986E-6146-B9DB-B0812835F31E}" dt="2023-12-03T23:28:30.277" v="14091"/>
            <ac:spMkLst>
              <pc:docMk/>
              <pc:sldMasterMk cId="345570232" sldId="2147483661"/>
              <pc:sldLayoutMk cId="972620766" sldId="2147483803"/>
              <ac:spMk id="17" creationId="{F7C3F9DF-74D9-0741-85F8-A00D5EF53D5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0504326" sldId="2147483804"/>
          </pc:sldLayoutMkLst>
          <pc:spChg chg="mod">
            <ac:chgData name="Jackie Lucas" userId="8dd7d526-cbc8-4cf2-9dd2-6c69b6084fd8" providerId="ADAL" clId="{AAB57D7E-986E-6146-B9DB-B0812835F31E}" dt="2023-12-03T23:49:52.060" v="14369"/>
            <ac:spMkLst>
              <pc:docMk/>
              <pc:sldMasterMk cId="345570232" sldId="2147483661"/>
              <pc:sldLayoutMk cId="10504326" sldId="2147483804"/>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10504326" sldId="2147483804"/>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0504326" sldId="2147483804"/>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0504326" sldId="2147483804"/>
              <ac:spMk id="11" creationId="{5C4A3A83-A37A-0947-981A-C1360B046A0A}"/>
            </ac:spMkLst>
          </pc:spChg>
          <pc:spChg chg="mod">
            <ac:chgData name="Jackie Lucas" userId="8dd7d526-cbc8-4cf2-9dd2-6c69b6084fd8" providerId="ADAL" clId="{AAB57D7E-986E-6146-B9DB-B0812835F31E}" dt="2023-12-03T23:49:52.060" v="14369"/>
            <ac:spMkLst>
              <pc:docMk/>
              <pc:sldMasterMk cId="345570232" sldId="2147483661"/>
              <pc:sldLayoutMk cId="10504326" sldId="2147483804"/>
              <ac:spMk id="12" creationId="{12677632-96EF-2842-ACD8-D5A97A513A90}"/>
            </ac:spMkLst>
          </pc:spChg>
          <pc:spChg chg="mod">
            <ac:chgData name="Jackie Lucas" userId="8dd7d526-cbc8-4cf2-9dd2-6c69b6084fd8" providerId="ADAL" clId="{AAB57D7E-986E-6146-B9DB-B0812835F31E}" dt="2023-12-03T23:49:52.060" v="14369"/>
            <ac:spMkLst>
              <pc:docMk/>
              <pc:sldMasterMk cId="345570232" sldId="2147483661"/>
              <pc:sldLayoutMk cId="10504326" sldId="2147483804"/>
              <ac:spMk id="15" creationId="{96E84429-496C-B24C-A697-06D99AFB2869}"/>
            </ac:spMkLst>
          </pc:spChg>
          <pc:spChg chg="mod">
            <ac:chgData name="Jackie Lucas" userId="8dd7d526-cbc8-4cf2-9dd2-6c69b6084fd8" providerId="ADAL" clId="{AAB57D7E-986E-6146-B9DB-B0812835F31E}" dt="2023-12-03T23:49:52.060" v="14369"/>
            <ac:spMkLst>
              <pc:docMk/>
              <pc:sldMasterMk cId="345570232" sldId="2147483661"/>
              <pc:sldLayoutMk cId="10504326" sldId="2147483804"/>
              <ac:spMk id="16" creationId="{F5BDBB96-DE2F-C64B-9FE2-239C324797D7}"/>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030944864" sldId="2147483805"/>
          </pc:sldLayoutMkLst>
          <pc:spChg chg="mod">
            <ac:chgData name="Jackie Lucas" userId="8dd7d526-cbc8-4cf2-9dd2-6c69b6084fd8" providerId="ADAL" clId="{AAB57D7E-986E-6146-B9DB-B0812835F31E}" dt="2023-12-03T23:49:52.060" v="14369"/>
            <ac:spMkLst>
              <pc:docMk/>
              <pc:sldMasterMk cId="345570232" sldId="2147483661"/>
              <pc:sldLayoutMk cId="2030944864" sldId="2147483805"/>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2030944864" sldId="2147483805"/>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030944864" sldId="2147483805"/>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030944864" sldId="2147483805"/>
              <ac:spMk id="10" creationId="{FCD90EE9-BD36-5D49-8298-31335A9B8115}"/>
            </ac:spMkLst>
          </pc:spChg>
          <pc:spChg chg="mod">
            <ac:chgData name="Jackie Lucas" userId="8dd7d526-cbc8-4cf2-9dd2-6c69b6084fd8" providerId="ADAL" clId="{AAB57D7E-986E-6146-B9DB-B0812835F31E}" dt="2023-12-03T23:28:30.277" v="14091"/>
            <ac:spMkLst>
              <pc:docMk/>
              <pc:sldMasterMk cId="345570232" sldId="2147483661"/>
              <pc:sldLayoutMk cId="2030944864" sldId="2147483805"/>
              <ac:spMk id="11" creationId="{F451511A-E368-F146-9B7D-019F5B9B837C}"/>
            </ac:spMkLst>
          </pc:spChg>
          <pc:spChg chg="mod">
            <ac:chgData name="Jackie Lucas" userId="8dd7d526-cbc8-4cf2-9dd2-6c69b6084fd8" providerId="ADAL" clId="{AAB57D7E-986E-6146-B9DB-B0812835F31E}" dt="2023-12-03T23:49:52.060" v="14369"/>
            <ac:spMkLst>
              <pc:docMk/>
              <pc:sldMasterMk cId="345570232" sldId="2147483661"/>
              <pc:sldLayoutMk cId="2030944864" sldId="2147483805"/>
              <ac:spMk id="12" creationId="{3E1A8A0D-33DD-B24F-8B20-EC2105F21BEB}"/>
            </ac:spMkLst>
          </pc:spChg>
          <pc:spChg chg="mod">
            <ac:chgData name="Jackie Lucas" userId="8dd7d526-cbc8-4cf2-9dd2-6c69b6084fd8" providerId="ADAL" clId="{AAB57D7E-986E-6146-B9DB-B0812835F31E}" dt="2023-12-03T23:49:52.060" v="14369"/>
            <ac:spMkLst>
              <pc:docMk/>
              <pc:sldMasterMk cId="345570232" sldId="2147483661"/>
              <pc:sldLayoutMk cId="2030944864" sldId="2147483805"/>
              <ac:spMk id="15" creationId="{0661D074-E9DC-6043-AC9C-257B1125EFAC}"/>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21848765" sldId="2147483806"/>
          </pc:sldLayoutMkLst>
          <pc:spChg chg="mod">
            <ac:chgData name="Jackie Lucas" userId="8dd7d526-cbc8-4cf2-9dd2-6c69b6084fd8" providerId="ADAL" clId="{AAB57D7E-986E-6146-B9DB-B0812835F31E}" dt="2023-12-03T23:49:52.060" v="14369"/>
            <ac:spMkLst>
              <pc:docMk/>
              <pc:sldMasterMk cId="345570232" sldId="2147483661"/>
              <pc:sldLayoutMk cId="221848765" sldId="2147483806"/>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221848765" sldId="2147483806"/>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21848765" sldId="2147483806"/>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21848765" sldId="2147483806"/>
              <ac:spMk id="10" creationId="{D8FF06F2-D734-AE4F-8ADF-25A3E72788DD}"/>
            </ac:spMkLst>
          </pc:spChg>
          <pc:spChg chg="mod">
            <ac:chgData name="Jackie Lucas" userId="8dd7d526-cbc8-4cf2-9dd2-6c69b6084fd8" providerId="ADAL" clId="{AAB57D7E-986E-6146-B9DB-B0812835F31E}" dt="2023-12-03T23:28:30.277" v="14091"/>
            <ac:spMkLst>
              <pc:docMk/>
              <pc:sldMasterMk cId="345570232" sldId="2147483661"/>
              <pc:sldLayoutMk cId="221848765" sldId="2147483806"/>
              <ac:spMk id="11" creationId="{312D5909-9DF3-BE40-A7A5-B8236B4F8BF1}"/>
            </ac:spMkLst>
          </pc:spChg>
          <pc:spChg chg="mod">
            <ac:chgData name="Jackie Lucas" userId="8dd7d526-cbc8-4cf2-9dd2-6c69b6084fd8" providerId="ADAL" clId="{AAB57D7E-986E-6146-B9DB-B0812835F31E}" dt="2023-12-03T23:49:52.060" v="14369"/>
            <ac:spMkLst>
              <pc:docMk/>
              <pc:sldMasterMk cId="345570232" sldId="2147483661"/>
              <pc:sldLayoutMk cId="221848765" sldId="2147483806"/>
              <ac:spMk id="12" creationId="{951CE9B8-5FB6-F64C-B2E7-68C1325E8564}"/>
            </ac:spMkLst>
          </pc:spChg>
          <pc:spChg chg="mod">
            <ac:chgData name="Jackie Lucas" userId="8dd7d526-cbc8-4cf2-9dd2-6c69b6084fd8" providerId="ADAL" clId="{AAB57D7E-986E-6146-B9DB-B0812835F31E}" dt="2023-12-03T23:49:52.060" v="14369"/>
            <ac:spMkLst>
              <pc:docMk/>
              <pc:sldMasterMk cId="345570232" sldId="2147483661"/>
              <pc:sldLayoutMk cId="221848765" sldId="2147483806"/>
              <ac:spMk id="14" creationId="{7AAA54CA-9147-BE4A-A6E7-6EEBB0044A5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68008204" sldId="2147483807"/>
          </pc:sldLayoutMkLst>
          <pc:spChg chg="mod">
            <ac:chgData name="Jackie Lucas" userId="8dd7d526-cbc8-4cf2-9dd2-6c69b6084fd8" providerId="ADAL" clId="{AAB57D7E-986E-6146-B9DB-B0812835F31E}" dt="2023-12-03T23:49:52.060" v="14369"/>
            <ac:spMkLst>
              <pc:docMk/>
              <pc:sldMasterMk cId="345570232" sldId="2147483661"/>
              <pc:sldLayoutMk cId="1668008204" sldId="2147483807"/>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1668008204" sldId="2147483807"/>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668008204" sldId="2147483807"/>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668008204" sldId="2147483807"/>
              <ac:spMk id="10" creationId="{663E789B-CEAF-7840-957E-E938853110EB}"/>
            </ac:spMkLst>
          </pc:spChg>
          <pc:spChg chg="mod">
            <ac:chgData name="Jackie Lucas" userId="8dd7d526-cbc8-4cf2-9dd2-6c69b6084fd8" providerId="ADAL" clId="{AAB57D7E-986E-6146-B9DB-B0812835F31E}" dt="2023-12-03T23:49:52.060" v="14369"/>
            <ac:spMkLst>
              <pc:docMk/>
              <pc:sldMasterMk cId="345570232" sldId="2147483661"/>
              <pc:sldLayoutMk cId="1668008204" sldId="2147483807"/>
              <ac:spMk id="11" creationId="{4C969AEB-2BA5-DF49-A2AC-205601F4FD65}"/>
            </ac:spMkLst>
          </pc:spChg>
          <pc:spChg chg="mod">
            <ac:chgData name="Jackie Lucas" userId="8dd7d526-cbc8-4cf2-9dd2-6c69b6084fd8" providerId="ADAL" clId="{AAB57D7E-986E-6146-B9DB-B0812835F31E}" dt="2023-12-03T23:49:52.060" v="14369"/>
            <ac:spMkLst>
              <pc:docMk/>
              <pc:sldMasterMk cId="345570232" sldId="2147483661"/>
              <pc:sldLayoutMk cId="1668008204" sldId="2147483807"/>
              <ac:spMk id="12" creationId="{842F2191-C299-974D-91C2-625A1B83CA7C}"/>
            </ac:spMkLst>
          </pc:spChg>
          <pc:spChg chg="mod">
            <ac:chgData name="Jackie Lucas" userId="8dd7d526-cbc8-4cf2-9dd2-6c69b6084fd8" providerId="ADAL" clId="{AAB57D7E-986E-6146-B9DB-B0812835F31E}" dt="2023-12-03T23:49:52.060" v="14369"/>
            <ac:spMkLst>
              <pc:docMk/>
              <pc:sldMasterMk cId="345570232" sldId="2147483661"/>
              <pc:sldLayoutMk cId="1668008204" sldId="2147483807"/>
              <ac:spMk id="49" creationId="{3585B4EB-04F7-A64B-A6C3-A53563778058}"/>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29730438" sldId="2147483808"/>
          </pc:sldLayoutMkLst>
          <pc:spChg chg="mod">
            <ac:chgData name="Jackie Lucas" userId="8dd7d526-cbc8-4cf2-9dd2-6c69b6084fd8" providerId="ADAL" clId="{AAB57D7E-986E-6146-B9DB-B0812835F31E}" dt="2023-12-03T23:49:52.060" v="14369"/>
            <ac:spMkLst>
              <pc:docMk/>
              <pc:sldMasterMk cId="345570232" sldId="2147483661"/>
              <pc:sldLayoutMk cId="329730438" sldId="2147483808"/>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329730438" sldId="2147483808"/>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29730438" sldId="2147483808"/>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29730438" sldId="2147483808"/>
              <ac:spMk id="11" creationId="{77940977-0D4A-FA4A-ABD7-DD20F5AA0D6B}"/>
            </ac:spMkLst>
          </pc:spChg>
          <pc:spChg chg="mod">
            <ac:chgData name="Jackie Lucas" userId="8dd7d526-cbc8-4cf2-9dd2-6c69b6084fd8" providerId="ADAL" clId="{AAB57D7E-986E-6146-B9DB-B0812835F31E}" dt="2023-12-03T23:49:52.060" v="14369"/>
            <ac:spMkLst>
              <pc:docMk/>
              <pc:sldMasterMk cId="345570232" sldId="2147483661"/>
              <pc:sldLayoutMk cId="329730438" sldId="2147483808"/>
              <ac:spMk id="12" creationId="{F906C3B7-72BE-D44C-A66F-33F213323C82}"/>
            </ac:spMkLst>
          </pc:spChg>
          <pc:spChg chg="mod">
            <ac:chgData name="Jackie Lucas" userId="8dd7d526-cbc8-4cf2-9dd2-6c69b6084fd8" providerId="ADAL" clId="{AAB57D7E-986E-6146-B9DB-B0812835F31E}" dt="2023-12-03T23:49:52.060" v="14369"/>
            <ac:spMkLst>
              <pc:docMk/>
              <pc:sldMasterMk cId="345570232" sldId="2147483661"/>
              <pc:sldLayoutMk cId="329730438" sldId="2147483808"/>
              <ac:spMk id="14" creationId="{BEE8ECA8-C5E1-F14A-8D7F-5C9CA47138AA}"/>
            </ac:spMkLst>
          </pc:spChg>
          <pc:spChg chg="mod">
            <ac:chgData name="Jackie Lucas" userId="8dd7d526-cbc8-4cf2-9dd2-6c69b6084fd8" providerId="ADAL" clId="{AAB57D7E-986E-6146-B9DB-B0812835F31E}" dt="2023-12-03T23:49:52.060" v="14369"/>
            <ac:spMkLst>
              <pc:docMk/>
              <pc:sldMasterMk cId="345570232" sldId="2147483661"/>
              <pc:sldLayoutMk cId="329730438" sldId="2147483808"/>
              <ac:spMk id="15" creationId="{4E413E50-7BD8-084F-96C1-3D90B0872C0A}"/>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468378326" sldId="2147483809"/>
          </pc:sldLayoutMkLst>
          <pc:spChg chg="mod">
            <ac:chgData name="Jackie Lucas" userId="8dd7d526-cbc8-4cf2-9dd2-6c69b6084fd8" providerId="ADAL" clId="{AAB57D7E-986E-6146-B9DB-B0812835F31E}" dt="2023-12-03T23:49:52.060" v="14369"/>
            <ac:spMkLst>
              <pc:docMk/>
              <pc:sldMasterMk cId="345570232" sldId="2147483661"/>
              <pc:sldLayoutMk cId="1468378326" sldId="2147483809"/>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1468378326" sldId="2147483809"/>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468378326" sldId="2147483809"/>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1468378326" sldId="2147483809"/>
              <ac:spMk id="10" creationId="{06FFD3D6-9FC2-BF49-94B6-7E73B18980AB}"/>
            </ac:spMkLst>
          </pc:spChg>
          <pc:spChg chg="mod">
            <ac:chgData name="Jackie Lucas" userId="8dd7d526-cbc8-4cf2-9dd2-6c69b6084fd8" providerId="ADAL" clId="{AAB57D7E-986E-6146-B9DB-B0812835F31E}" dt="2023-12-03T23:49:52.060" v="14369"/>
            <ac:spMkLst>
              <pc:docMk/>
              <pc:sldMasterMk cId="345570232" sldId="2147483661"/>
              <pc:sldLayoutMk cId="1468378326" sldId="2147483809"/>
              <ac:spMk id="12" creationId="{039E120C-8CE5-AD49-A2E9-A4F57AFF4554}"/>
            </ac:spMkLst>
          </pc:spChg>
          <pc:spChg chg="mod">
            <ac:chgData name="Jackie Lucas" userId="8dd7d526-cbc8-4cf2-9dd2-6c69b6084fd8" providerId="ADAL" clId="{AAB57D7E-986E-6146-B9DB-B0812835F31E}" dt="2023-12-03T23:49:52.060" v="14369"/>
            <ac:spMkLst>
              <pc:docMk/>
              <pc:sldMasterMk cId="345570232" sldId="2147483661"/>
              <pc:sldLayoutMk cId="1468378326" sldId="2147483809"/>
              <ac:spMk id="14" creationId="{57D7FAE1-3717-374C-B986-4A579C97A9A7}"/>
            </ac:spMkLst>
          </pc:spChg>
          <pc:spChg chg="mod">
            <ac:chgData name="Jackie Lucas" userId="8dd7d526-cbc8-4cf2-9dd2-6c69b6084fd8" providerId="ADAL" clId="{AAB57D7E-986E-6146-B9DB-B0812835F31E}" dt="2023-12-03T23:49:52.060" v="14369"/>
            <ac:spMkLst>
              <pc:docMk/>
              <pc:sldMasterMk cId="345570232" sldId="2147483661"/>
              <pc:sldLayoutMk cId="1468378326" sldId="2147483809"/>
              <ac:spMk id="15" creationId="{88F77035-EDA6-1F45-AAE7-AF501132099D}"/>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497546038" sldId="2147483810"/>
          </pc:sldLayoutMkLst>
          <pc:spChg chg="mod">
            <ac:chgData name="Jackie Lucas" userId="8dd7d526-cbc8-4cf2-9dd2-6c69b6084fd8" providerId="ADAL" clId="{AAB57D7E-986E-6146-B9DB-B0812835F31E}" dt="2023-12-03T23:49:52.060" v="14369"/>
            <ac:spMkLst>
              <pc:docMk/>
              <pc:sldMasterMk cId="345570232" sldId="2147483661"/>
              <pc:sldLayoutMk cId="497546038" sldId="2147483810"/>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497546038" sldId="2147483810"/>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497546038" sldId="2147483810"/>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497546038" sldId="2147483810"/>
              <ac:spMk id="11" creationId="{09B250CB-4643-934B-992F-A3A8B755C71E}"/>
            </ac:spMkLst>
          </pc:spChg>
          <pc:spChg chg="mod">
            <ac:chgData name="Jackie Lucas" userId="8dd7d526-cbc8-4cf2-9dd2-6c69b6084fd8" providerId="ADAL" clId="{AAB57D7E-986E-6146-B9DB-B0812835F31E}" dt="2023-12-03T23:49:52.060" v="14369"/>
            <ac:spMkLst>
              <pc:docMk/>
              <pc:sldMasterMk cId="345570232" sldId="2147483661"/>
              <pc:sldLayoutMk cId="497546038" sldId="2147483810"/>
              <ac:spMk id="12" creationId="{25DB2DF4-0DD7-E646-86B0-EAB6B8E4A733}"/>
            </ac:spMkLst>
          </pc:spChg>
          <pc:spChg chg="mod">
            <ac:chgData name="Jackie Lucas" userId="8dd7d526-cbc8-4cf2-9dd2-6c69b6084fd8" providerId="ADAL" clId="{AAB57D7E-986E-6146-B9DB-B0812835F31E}" dt="2023-12-03T23:49:52.060" v="14369"/>
            <ac:spMkLst>
              <pc:docMk/>
              <pc:sldMasterMk cId="345570232" sldId="2147483661"/>
              <pc:sldLayoutMk cId="497546038" sldId="2147483810"/>
              <ac:spMk id="14" creationId="{B8099E4E-03BF-9948-832F-AB1FE83003CD}"/>
            </ac:spMkLst>
          </pc:spChg>
          <pc:spChg chg="mod">
            <ac:chgData name="Jackie Lucas" userId="8dd7d526-cbc8-4cf2-9dd2-6c69b6084fd8" providerId="ADAL" clId="{AAB57D7E-986E-6146-B9DB-B0812835F31E}" dt="2023-12-03T23:49:52.060" v="14369"/>
            <ac:spMkLst>
              <pc:docMk/>
              <pc:sldMasterMk cId="345570232" sldId="2147483661"/>
              <pc:sldLayoutMk cId="497546038" sldId="2147483810"/>
              <ac:spMk id="15" creationId="{5B514BC9-F668-9E41-9E32-80058577290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550351388" sldId="2147483811"/>
          </pc:sldLayoutMkLst>
          <pc:spChg chg="mod">
            <ac:chgData name="Jackie Lucas" userId="8dd7d526-cbc8-4cf2-9dd2-6c69b6084fd8" providerId="ADAL" clId="{AAB57D7E-986E-6146-B9DB-B0812835F31E}" dt="2023-12-03T23:49:52.060" v="14369"/>
            <ac:spMkLst>
              <pc:docMk/>
              <pc:sldMasterMk cId="345570232" sldId="2147483661"/>
              <pc:sldLayoutMk cId="3550351388" sldId="2147483811"/>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3550351388" sldId="2147483811"/>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550351388" sldId="2147483811"/>
              <ac:spMk id="9" creationId="{82C65BEA-88D7-784E-A098-0C624930752A}"/>
            </ac:spMkLst>
          </pc:spChg>
          <pc:spChg chg="mod">
            <ac:chgData name="Jackie Lucas" userId="8dd7d526-cbc8-4cf2-9dd2-6c69b6084fd8" providerId="ADAL" clId="{AAB57D7E-986E-6146-B9DB-B0812835F31E}" dt="2023-12-03T23:28:30.277" v="14091"/>
            <ac:spMkLst>
              <pc:docMk/>
              <pc:sldMasterMk cId="345570232" sldId="2147483661"/>
              <pc:sldLayoutMk cId="3550351388" sldId="2147483811"/>
              <ac:spMk id="11" creationId="{889951B5-4DA8-844D-A0F6-063FEBC2A596}"/>
            </ac:spMkLst>
          </pc:spChg>
          <pc:spChg chg="mod">
            <ac:chgData name="Jackie Lucas" userId="8dd7d526-cbc8-4cf2-9dd2-6c69b6084fd8" providerId="ADAL" clId="{AAB57D7E-986E-6146-B9DB-B0812835F31E}" dt="2023-12-03T23:49:52.060" v="14369"/>
            <ac:spMkLst>
              <pc:docMk/>
              <pc:sldMasterMk cId="345570232" sldId="2147483661"/>
              <pc:sldLayoutMk cId="3550351388" sldId="2147483811"/>
              <ac:spMk id="12" creationId="{3A62F592-BBA7-7041-83C1-26998B7E0E10}"/>
            </ac:spMkLst>
          </pc:spChg>
          <pc:spChg chg="mod">
            <ac:chgData name="Jackie Lucas" userId="8dd7d526-cbc8-4cf2-9dd2-6c69b6084fd8" providerId="ADAL" clId="{AAB57D7E-986E-6146-B9DB-B0812835F31E}" dt="2023-12-03T23:49:52.060" v="14369"/>
            <ac:spMkLst>
              <pc:docMk/>
              <pc:sldMasterMk cId="345570232" sldId="2147483661"/>
              <pc:sldLayoutMk cId="3550351388" sldId="2147483811"/>
              <ac:spMk id="14" creationId="{29AA09E4-1B41-2C44-AE85-D6E84019787C}"/>
            </ac:spMkLst>
          </pc:spChg>
          <pc:spChg chg="mod">
            <ac:chgData name="Jackie Lucas" userId="8dd7d526-cbc8-4cf2-9dd2-6c69b6084fd8" providerId="ADAL" clId="{AAB57D7E-986E-6146-B9DB-B0812835F31E}" dt="2023-12-03T23:49:52.060" v="14369"/>
            <ac:spMkLst>
              <pc:docMk/>
              <pc:sldMasterMk cId="345570232" sldId="2147483661"/>
              <pc:sldLayoutMk cId="3550351388" sldId="2147483811"/>
              <ac:spMk id="15" creationId="{78EFCA51-C3B8-754A-89E9-1156D9F72876}"/>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153583348" sldId="2147483812"/>
          </pc:sldLayoutMkLst>
          <pc:spChg chg="mod">
            <ac:chgData name="Jackie Lucas" userId="8dd7d526-cbc8-4cf2-9dd2-6c69b6084fd8" providerId="ADAL" clId="{AAB57D7E-986E-6146-B9DB-B0812835F31E}" dt="2023-12-03T23:49:52.060" v="14369"/>
            <ac:spMkLst>
              <pc:docMk/>
              <pc:sldMasterMk cId="345570232" sldId="2147483661"/>
              <pc:sldLayoutMk cId="3153583348" sldId="2147483812"/>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3153583348" sldId="2147483812"/>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13" creationId="{72E2CDCA-B714-E84D-B92E-6851A31A3380}"/>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14" creationId="{6EB38301-C1E3-E347-A722-AF9AAF43329B}"/>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18" creationId="{41532C96-1BEC-4942-9B33-819442A2F76D}"/>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19" creationId="{BA3EDE47-36C0-6F40-879F-A5B7342DA487}"/>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20" creationId="{E2D1E6B5-CA5E-FA45-9F70-6BF134B4A746}"/>
            </ac:spMkLst>
          </pc:spChg>
          <pc:spChg chg="mod">
            <ac:chgData name="Jackie Lucas" userId="8dd7d526-cbc8-4cf2-9dd2-6c69b6084fd8" providerId="ADAL" clId="{AAB57D7E-986E-6146-B9DB-B0812835F31E}" dt="2023-12-03T23:49:52.060" v="14369"/>
            <ac:spMkLst>
              <pc:docMk/>
              <pc:sldMasterMk cId="345570232" sldId="2147483661"/>
              <pc:sldLayoutMk cId="3153583348" sldId="2147483812"/>
              <ac:spMk id="21" creationId="{44CEFB27-A490-D04D-AB42-23CCAB0C87A7}"/>
            </ac:spMkLst>
          </pc:spChg>
          <pc:spChg chg="mod">
            <ac:chgData name="Jackie Lucas" userId="8dd7d526-cbc8-4cf2-9dd2-6c69b6084fd8" providerId="ADAL" clId="{AAB57D7E-986E-6146-B9DB-B0812835F31E}" dt="2023-12-03T23:28:30.277" v="14091"/>
            <ac:spMkLst>
              <pc:docMk/>
              <pc:sldMasterMk cId="345570232" sldId="2147483661"/>
              <pc:sldLayoutMk cId="3153583348" sldId="2147483812"/>
              <ac:spMk id="23" creationId="{63C93653-6F14-C04E-94D4-CDCA850F6523}"/>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12157770" sldId="2147483813"/>
          </pc:sldLayoutMkLst>
          <pc:spChg chg="mod">
            <ac:chgData name="Jackie Lucas" userId="8dd7d526-cbc8-4cf2-9dd2-6c69b6084fd8" providerId="ADAL" clId="{AAB57D7E-986E-6146-B9DB-B0812835F31E}" dt="2023-12-03T23:49:52.060" v="14369"/>
            <ac:spMkLst>
              <pc:docMk/>
              <pc:sldMasterMk cId="345570232" sldId="2147483661"/>
              <pc:sldLayoutMk cId="212157770" sldId="2147483813"/>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212157770" sldId="2147483813"/>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12157770" sldId="2147483813"/>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12157770" sldId="2147483813"/>
              <ac:spMk id="13" creationId="{B595E830-3BF9-C440-8FC6-267750525889}"/>
            </ac:spMkLst>
          </pc:spChg>
          <pc:spChg chg="mod">
            <ac:chgData name="Jackie Lucas" userId="8dd7d526-cbc8-4cf2-9dd2-6c69b6084fd8" providerId="ADAL" clId="{AAB57D7E-986E-6146-B9DB-B0812835F31E}" dt="2023-12-03T23:49:52.060" v="14369"/>
            <ac:spMkLst>
              <pc:docMk/>
              <pc:sldMasterMk cId="345570232" sldId="2147483661"/>
              <pc:sldLayoutMk cId="212157770" sldId="2147483813"/>
              <ac:spMk id="15" creationId="{DD66FBB7-64D6-6A40-9BA8-D2D1C782F8E8}"/>
            </ac:spMkLst>
          </pc:spChg>
          <pc:spChg chg="mod">
            <ac:chgData name="Jackie Lucas" userId="8dd7d526-cbc8-4cf2-9dd2-6c69b6084fd8" providerId="ADAL" clId="{AAB57D7E-986E-6146-B9DB-B0812835F31E}" dt="2023-12-03T23:49:52.060" v="14369"/>
            <ac:spMkLst>
              <pc:docMk/>
              <pc:sldMasterMk cId="345570232" sldId="2147483661"/>
              <pc:sldLayoutMk cId="212157770" sldId="2147483813"/>
              <ac:spMk id="18" creationId="{23CA3669-0846-214B-8649-F378AD0C89C4}"/>
            </ac:spMkLst>
          </pc:spChg>
          <pc:spChg chg="mod">
            <ac:chgData name="Jackie Lucas" userId="8dd7d526-cbc8-4cf2-9dd2-6c69b6084fd8" providerId="ADAL" clId="{AAB57D7E-986E-6146-B9DB-B0812835F31E}" dt="2023-12-03T23:49:52.060" v="14369"/>
            <ac:spMkLst>
              <pc:docMk/>
              <pc:sldMasterMk cId="345570232" sldId="2147483661"/>
              <pc:sldLayoutMk cId="212157770" sldId="2147483813"/>
              <ac:spMk id="19" creationId="{2814C37A-AF7A-BD42-986A-B062F0EB9B27}"/>
            </ac:spMkLst>
          </pc:spChg>
          <pc:spChg chg="mod">
            <ac:chgData name="Jackie Lucas" userId="8dd7d526-cbc8-4cf2-9dd2-6c69b6084fd8" providerId="ADAL" clId="{AAB57D7E-986E-6146-B9DB-B0812835F31E}" dt="2023-12-03T23:49:52.060" v="14369"/>
            <ac:spMkLst>
              <pc:docMk/>
              <pc:sldMasterMk cId="345570232" sldId="2147483661"/>
              <pc:sldLayoutMk cId="212157770" sldId="2147483813"/>
              <ac:spMk id="20" creationId="{10711BAE-31A7-9C44-AB58-6B085AE25F35}"/>
            </ac:spMkLst>
          </pc:spChg>
          <pc:spChg chg="mod">
            <ac:chgData name="Jackie Lucas" userId="8dd7d526-cbc8-4cf2-9dd2-6c69b6084fd8" providerId="ADAL" clId="{AAB57D7E-986E-6146-B9DB-B0812835F31E}" dt="2023-12-03T23:28:30.277" v="14091"/>
            <ac:spMkLst>
              <pc:docMk/>
              <pc:sldMasterMk cId="345570232" sldId="2147483661"/>
              <pc:sldLayoutMk cId="212157770" sldId="2147483813"/>
              <ac:spMk id="21" creationId="{8CCE84EA-616A-994B-B06D-A127CC6B2D0A}"/>
            </ac:spMkLst>
          </pc:spChg>
          <pc:spChg chg="mod">
            <ac:chgData name="Jackie Lucas" userId="8dd7d526-cbc8-4cf2-9dd2-6c69b6084fd8" providerId="ADAL" clId="{AAB57D7E-986E-6146-B9DB-B0812835F31E}" dt="2023-12-03T23:28:30.277" v="14091"/>
            <ac:spMkLst>
              <pc:docMk/>
              <pc:sldMasterMk cId="345570232" sldId="2147483661"/>
              <pc:sldLayoutMk cId="212157770" sldId="2147483813"/>
              <ac:spMk id="23" creationId="{C9EFC6DB-3ABB-2A4A-B725-1FC737B678E1}"/>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958947364" sldId="2147483814"/>
          </pc:sldLayoutMkLst>
          <pc:spChg chg="mod">
            <ac:chgData name="Jackie Lucas" userId="8dd7d526-cbc8-4cf2-9dd2-6c69b6084fd8" providerId="ADAL" clId="{AAB57D7E-986E-6146-B9DB-B0812835F31E}" dt="2023-12-03T23:49:52.060" v="14369"/>
            <ac:spMkLst>
              <pc:docMk/>
              <pc:sldMasterMk cId="345570232" sldId="2147483661"/>
              <pc:sldLayoutMk cId="3958947364" sldId="2147483814"/>
              <ac:spMk id="2" creationId="{C4F81B50-890C-D341-BB8E-A1A2BBD86E0E}"/>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3" creationId="{E77DAAD5-E7A7-7B49-A630-4583EEB2AF3C}"/>
            </ac:spMkLst>
          </pc:spChg>
          <pc:spChg chg="mod">
            <ac:chgData name="Jackie Lucas" userId="8dd7d526-cbc8-4cf2-9dd2-6c69b6084fd8" providerId="ADAL" clId="{AAB57D7E-986E-6146-B9DB-B0812835F31E}" dt="2023-12-03T23:28:30.277" v="14091"/>
            <ac:spMkLst>
              <pc:docMk/>
              <pc:sldMasterMk cId="345570232" sldId="2147483661"/>
              <pc:sldLayoutMk cId="3958947364" sldId="2147483814"/>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13" creationId="{9D4E58EF-DD3D-5846-8306-FA76B74F7CB1}"/>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14" creationId="{D1BE508B-91E0-8D4D-AF73-270A263FFF6B}"/>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15" creationId="{0DB65293-7845-DF42-8148-ECB7C12F29F2}"/>
            </ac:spMkLst>
          </pc:spChg>
          <pc:spChg chg="mod">
            <ac:chgData name="Jackie Lucas" userId="8dd7d526-cbc8-4cf2-9dd2-6c69b6084fd8" providerId="ADAL" clId="{AAB57D7E-986E-6146-B9DB-B0812835F31E}" dt="2023-12-03T23:28:30.277" v="14091"/>
            <ac:spMkLst>
              <pc:docMk/>
              <pc:sldMasterMk cId="345570232" sldId="2147483661"/>
              <pc:sldLayoutMk cId="3958947364" sldId="2147483814"/>
              <ac:spMk id="17" creationId="{AC89DE94-99BF-844B-B35D-413C01C7B0E7}"/>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18" creationId="{E7D5B80E-FC3B-8C44-8AEF-6404DDC06E17}"/>
            </ac:spMkLst>
          </pc:spChg>
          <pc:spChg chg="mod">
            <ac:chgData name="Jackie Lucas" userId="8dd7d526-cbc8-4cf2-9dd2-6c69b6084fd8" providerId="ADAL" clId="{AAB57D7E-986E-6146-B9DB-B0812835F31E}" dt="2023-12-03T23:49:52.060" v="14369"/>
            <ac:spMkLst>
              <pc:docMk/>
              <pc:sldMasterMk cId="345570232" sldId="2147483661"/>
              <pc:sldLayoutMk cId="3958947364" sldId="2147483814"/>
              <ac:spMk id="25" creationId="{18168A92-0A15-5E49-9586-D98024FDB0AA}"/>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20859723" sldId="2147483815"/>
          </pc:sldLayoutMkLst>
          <pc:spChg chg="mod">
            <ac:chgData name="Jackie Lucas" userId="8dd7d526-cbc8-4cf2-9dd2-6c69b6084fd8" providerId="ADAL" clId="{AAB57D7E-986E-6146-B9DB-B0812835F31E}" dt="2023-12-03T23:49:52.060" v="14369"/>
            <ac:spMkLst>
              <pc:docMk/>
              <pc:sldMasterMk cId="345570232" sldId="2147483661"/>
              <pc:sldLayoutMk cId="1620859723" sldId="2147483815"/>
              <ac:spMk id="2" creationId="{C4F81B50-890C-D341-BB8E-A1A2BBD86E0E}"/>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3" creationId="{E77DAAD5-E7A7-7B49-A630-4583EEB2AF3C}"/>
            </ac:spMkLst>
          </pc:spChg>
          <pc:spChg chg="mod">
            <ac:chgData name="Jackie Lucas" userId="8dd7d526-cbc8-4cf2-9dd2-6c69b6084fd8" providerId="ADAL" clId="{AAB57D7E-986E-6146-B9DB-B0812835F31E}" dt="2023-12-03T23:28:30.277" v="14091"/>
            <ac:spMkLst>
              <pc:docMk/>
              <pc:sldMasterMk cId="345570232" sldId="2147483661"/>
              <pc:sldLayoutMk cId="1620859723" sldId="2147483815"/>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13" creationId="{9D4E58EF-DD3D-5846-8306-FA76B74F7CB1}"/>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14" creationId="{77BA094F-35EA-7545-AF12-8FF701576C02}"/>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15" creationId="{0DB65293-7845-DF42-8148-ECB7C12F29F2}"/>
            </ac:spMkLst>
          </pc:spChg>
          <pc:spChg chg="mod">
            <ac:chgData name="Jackie Lucas" userId="8dd7d526-cbc8-4cf2-9dd2-6c69b6084fd8" providerId="ADAL" clId="{AAB57D7E-986E-6146-B9DB-B0812835F31E}" dt="2023-12-03T23:28:30.277" v="14091"/>
            <ac:spMkLst>
              <pc:docMk/>
              <pc:sldMasterMk cId="345570232" sldId="2147483661"/>
              <pc:sldLayoutMk cId="1620859723" sldId="2147483815"/>
              <ac:spMk id="17" creationId="{AC89DE94-99BF-844B-B35D-413C01C7B0E7}"/>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18" creationId="{F5281AC4-C469-CE4C-8BAC-20C6C51D9749}"/>
            </ac:spMkLst>
          </pc:spChg>
          <pc:spChg chg="mod">
            <ac:chgData name="Jackie Lucas" userId="8dd7d526-cbc8-4cf2-9dd2-6c69b6084fd8" providerId="ADAL" clId="{AAB57D7E-986E-6146-B9DB-B0812835F31E}" dt="2023-12-03T23:49:52.060" v="14369"/>
            <ac:spMkLst>
              <pc:docMk/>
              <pc:sldMasterMk cId="345570232" sldId="2147483661"/>
              <pc:sldLayoutMk cId="1620859723" sldId="2147483815"/>
              <ac:spMk id="25" creationId="{18168A92-0A15-5E49-9586-D98024FDB0AA}"/>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67219099" sldId="2147483816"/>
          </pc:sldLayoutMkLst>
          <pc:spChg chg="mod">
            <ac:chgData name="Jackie Lucas" userId="8dd7d526-cbc8-4cf2-9dd2-6c69b6084fd8" providerId="ADAL" clId="{AAB57D7E-986E-6146-B9DB-B0812835F31E}" dt="2023-12-03T23:49:52.060" v="14369"/>
            <ac:spMkLst>
              <pc:docMk/>
              <pc:sldMasterMk cId="345570232" sldId="2147483661"/>
              <pc:sldLayoutMk cId="1667219099" sldId="2147483816"/>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1667219099" sldId="2147483816"/>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13" creationId="{05F813E5-29A1-4046-AD3E-F8B502DD65A6}"/>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14" creationId="{E9C4F6A0-2981-0B40-9D51-1DE44ADBCC4C}"/>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18" creationId="{095620CA-3EA4-7C48-A083-A51493C5440E}"/>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19" creationId="{F8D1B7C5-866A-0447-9F98-E3E1EA384060}"/>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20" creationId="{E8FDA05A-9D01-D845-B7D1-60DDC18B7CB3}"/>
            </ac:spMkLst>
          </pc:spChg>
          <pc:spChg chg="mod">
            <ac:chgData name="Jackie Lucas" userId="8dd7d526-cbc8-4cf2-9dd2-6c69b6084fd8" providerId="ADAL" clId="{AAB57D7E-986E-6146-B9DB-B0812835F31E}" dt="2023-12-03T23:49:52.060" v="14369"/>
            <ac:spMkLst>
              <pc:docMk/>
              <pc:sldMasterMk cId="345570232" sldId="2147483661"/>
              <pc:sldLayoutMk cId="1667219099" sldId="2147483816"/>
              <ac:spMk id="21" creationId="{023279B9-7333-A440-8AAF-FF5CF21D4632}"/>
            </ac:spMkLst>
          </pc:spChg>
          <pc:spChg chg="mod">
            <ac:chgData name="Jackie Lucas" userId="8dd7d526-cbc8-4cf2-9dd2-6c69b6084fd8" providerId="ADAL" clId="{AAB57D7E-986E-6146-B9DB-B0812835F31E}" dt="2023-12-03T23:28:30.277" v="14091"/>
            <ac:spMkLst>
              <pc:docMk/>
              <pc:sldMasterMk cId="345570232" sldId="2147483661"/>
              <pc:sldLayoutMk cId="1667219099" sldId="2147483816"/>
              <ac:spMk id="23" creationId="{4A49E5D3-B8BB-C740-A56A-9B5C4445D9BB}"/>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3327639711" sldId="2147483817"/>
          </pc:sldLayoutMkLst>
          <pc:spChg chg="mod">
            <ac:chgData name="Jackie Lucas" userId="8dd7d526-cbc8-4cf2-9dd2-6c69b6084fd8" providerId="ADAL" clId="{AAB57D7E-986E-6146-B9DB-B0812835F31E}" dt="2023-12-03T23:49:52.060" v="14369"/>
            <ac:spMkLst>
              <pc:docMk/>
              <pc:sldMasterMk cId="345570232" sldId="2147483661"/>
              <pc:sldLayoutMk cId="3327639711" sldId="2147483817"/>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3327639711" sldId="2147483817"/>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13" creationId="{62DDBA89-7652-A447-836F-A033349E6B43}"/>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18" creationId="{D0587FD6-17A8-6249-B45B-9C5F375313B5}"/>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19" creationId="{1FECBE2D-8B4B-D149-81F4-F3E8CDF52A75}"/>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20" creationId="{00E162F1-94F9-BD41-B4AE-5196E1C66D24}"/>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21" creationId="{D40EB2FA-B786-BE44-B490-BC257D7D16E2}"/>
            </ac:spMkLst>
          </pc:spChg>
          <pc:spChg chg="mod">
            <ac:chgData name="Jackie Lucas" userId="8dd7d526-cbc8-4cf2-9dd2-6c69b6084fd8" providerId="ADAL" clId="{AAB57D7E-986E-6146-B9DB-B0812835F31E}" dt="2023-12-03T23:49:52.060" v="14369"/>
            <ac:spMkLst>
              <pc:docMk/>
              <pc:sldMasterMk cId="345570232" sldId="2147483661"/>
              <pc:sldLayoutMk cId="3327639711" sldId="2147483817"/>
              <ac:spMk id="22" creationId="{530A3B54-32E4-2744-950D-45C6311D682B}"/>
            </ac:spMkLst>
          </pc:spChg>
          <pc:spChg chg="mod">
            <ac:chgData name="Jackie Lucas" userId="8dd7d526-cbc8-4cf2-9dd2-6c69b6084fd8" providerId="ADAL" clId="{AAB57D7E-986E-6146-B9DB-B0812835F31E}" dt="2023-12-03T23:28:30.277" v="14091"/>
            <ac:spMkLst>
              <pc:docMk/>
              <pc:sldMasterMk cId="345570232" sldId="2147483661"/>
              <pc:sldLayoutMk cId="3327639711" sldId="2147483817"/>
              <ac:spMk id="23" creationId="{51C6153B-41D6-3E46-9C48-C30B941A5D5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1662864193" sldId="2147483818"/>
          </pc:sldLayoutMkLst>
          <pc:spChg chg="mod">
            <ac:chgData name="Jackie Lucas" userId="8dd7d526-cbc8-4cf2-9dd2-6c69b6084fd8" providerId="ADAL" clId="{AAB57D7E-986E-6146-B9DB-B0812835F31E}" dt="2023-12-03T23:49:52.060" v="14369"/>
            <ac:spMkLst>
              <pc:docMk/>
              <pc:sldMasterMk cId="345570232" sldId="2147483661"/>
              <pc:sldLayoutMk cId="1662864193" sldId="2147483818"/>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1662864193" sldId="2147483818"/>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13" creationId="{85C6F856-2BF4-4748-84F9-D3313E92FDE6}"/>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15" creationId="{38ADF16F-7023-574E-AC1D-A657DC737EA3}"/>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18" creationId="{D0587FD6-17A8-6249-B45B-9C5F375313B5}"/>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19" creationId="{1FECBE2D-8B4B-D149-81F4-F3E8CDF52A75}"/>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20" creationId="{00E162F1-94F9-BD41-B4AE-5196E1C66D24}"/>
            </ac:spMkLst>
          </pc:spChg>
          <pc:spChg chg="mod">
            <ac:chgData name="Jackie Lucas" userId="8dd7d526-cbc8-4cf2-9dd2-6c69b6084fd8" providerId="ADAL" clId="{AAB57D7E-986E-6146-B9DB-B0812835F31E}" dt="2023-12-03T23:49:52.060" v="14369"/>
            <ac:spMkLst>
              <pc:docMk/>
              <pc:sldMasterMk cId="345570232" sldId="2147483661"/>
              <pc:sldLayoutMk cId="1662864193" sldId="2147483818"/>
              <ac:spMk id="21" creationId="{D40EB2FA-B786-BE44-B490-BC257D7D16E2}"/>
            </ac:spMkLst>
          </pc:spChg>
          <pc:spChg chg="mod">
            <ac:chgData name="Jackie Lucas" userId="8dd7d526-cbc8-4cf2-9dd2-6c69b6084fd8" providerId="ADAL" clId="{AAB57D7E-986E-6146-B9DB-B0812835F31E}" dt="2023-12-03T23:28:30.277" v="14091"/>
            <ac:spMkLst>
              <pc:docMk/>
              <pc:sldMasterMk cId="345570232" sldId="2147483661"/>
              <pc:sldLayoutMk cId="1662864193" sldId="2147483818"/>
              <ac:spMk id="23" creationId="{51C6153B-41D6-3E46-9C48-C30B941A5D59}"/>
            </ac:spMkLst>
          </pc:spChg>
        </pc:sldLayoutChg>
        <pc:sldLayoutChg chg="modSp">
          <pc:chgData name="Jackie Lucas" userId="8dd7d526-cbc8-4cf2-9dd2-6c69b6084fd8" providerId="ADAL" clId="{AAB57D7E-986E-6146-B9DB-B0812835F31E}" dt="2023-12-03T23:49:52.060" v="14369"/>
          <pc:sldLayoutMkLst>
            <pc:docMk/>
            <pc:sldMasterMk cId="345570232" sldId="2147483661"/>
            <pc:sldLayoutMk cId="2525416710" sldId="2147483819"/>
          </pc:sldLayoutMkLst>
          <pc:spChg chg="mod">
            <ac:chgData name="Jackie Lucas" userId="8dd7d526-cbc8-4cf2-9dd2-6c69b6084fd8" providerId="ADAL" clId="{AAB57D7E-986E-6146-B9DB-B0812835F31E}" dt="2023-12-03T23:49:52.060" v="14369"/>
            <ac:spMkLst>
              <pc:docMk/>
              <pc:sldMasterMk cId="345570232" sldId="2147483661"/>
              <pc:sldLayoutMk cId="2525416710" sldId="2147483819"/>
              <ac:spMk id="2" creationId="{C4F81B50-890C-D341-BB8E-A1A2BBD86E0E}"/>
            </ac:spMkLst>
          </pc:spChg>
          <pc:spChg chg="mod">
            <ac:chgData name="Jackie Lucas" userId="8dd7d526-cbc8-4cf2-9dd2-6c69b6084fd8" providerId="ADAL" clId="{AAB57D7E-986E-6146-B9DB-B0812835F31E}" dt="2023-12-03T23:28:30.277" v="14091"/>
            <ac:spMkLst>
              <pc:docMk/>
              <pc:sldMasterMk cId="345570232" sldId="2147483661"/>
              <pc:sldLayoutMk cId="2525416710" sldId="2147483819"/>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9" creationId="{82C65BEA-88D7-784E-A098-0C624930752A}"/>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14" creationId="{1A0F404E-08F0-8D47-9394-9876CA8609ED}"/>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16" creationId="{D39DEF92-D646-A54C-9023-4094659B4164}"/>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18" creationId="{6A94FD83-4DDC-134A-A50E-F4A6574F214D}"/>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19" creationId="{59CE07E8-832C-064B-A1C6-A1B16C8C8096}"/>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20" creationId="{8A11F0F8-67CE-8546-8BC4-04BCD2C83D4E}"/>
            </ac:spMkLst>
          </pc:spChg>
          <pc:spChg chg="mod">
            <ac:chgData name="Jackie Lucas" userId="8dd7d526-cbc8-4cf2-9dd2-6c69b6084fd8" providerId="ADAL" clId="{AAB57D7E-986E-6146-B9DB-B0812835F31E}" dt="2023-12-03T23:49:52.060" v="14369"/>
            <ac:spMkLst>
              <pc:docMk/>
              <pc:sldMasterMk cId="345570232" sldId="2147483661"/>
              <pc:sldLayoutMk cId="2525416710" sldId="2147483819"/>
              <ac:spMk id="21" creationId="{424E0484-0BF3-CD4A-98C7-61A201DFD6F9}"/>
            </ac:spMkLst>
          </pc:spChg>
          <pc:spChg chg="mod">
            <ac:chgData name="Jackie Lucas" userId="8dd7d526-cbc8-4cf2-9dd2-6c69b6084fd8" providerId="ADAL" clId="{AAB57D7E-986E-6146-B9DB-B0812835F31E}" dt="2023-12-03T23:28:30.277" v="14091"/>
            <ac:spMkLst>
              <pc:docMk/>
              <pc:sldMasterMk cId="345570232" sldId="2147483661"/>
              <pc:sldLayoutMk cId="2525416710" sldId="2147483819"/>
              <ac:spMk id="23" creationId="{5DDD72E8-75E9-5240-A7ED-D4443494F7D8}"/>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642429032" sldId="2147483820"/>
          </pc:sldLayoutMkLst>
          <pc:spChg chg="mod">
            <ac:chgData name="Jackie Lucas" userId="8dd7d526-cbc8-4cf2-9dd2-6c69b6084fd8" providerId="ADAL" clId="{AAB57D7E-986E-6146-B9DB-B0812835F31E}" dt="2023-12-03T23:28:30.277" v="14091"/>
            <ac:spMkLst>
              <pc:docMk/>
              <pc:sldMasterMk cId="345570232" sldId="2147483661"/>
              <pc:sldLayoutMk cId="642429032" sldId="2147483820"/>
              <ac:spMk id="3" creationId="{469ED499-CA3A-AF4E-8CF2-1B9CA3903D94}"/>
            </ac:spMkLst>
          </pc:spChg>
          <pc:spChg chg="mod">
            <ac:chgData name="Jackie Lucas" userId="8dd7d526-cbc8-4cf2-9dd2-6c69b6084fd8" providerId="ADAL" clId="{AAB57D7E-986E-6146-B9DB-B0812835F31E}" dt="2023-12-03T23:28:30.277" v="14091"/>
            <ac:spMkLst>
              <pc:docMk/>
              <pc:sldMasterMk cId="345570232" sldId="2147483661"/>
              <pc:sldLayoutMk cId="642429032" sldId="2147483820"/>
              <ac:spMk id="4" creationId="{85484806-7E81-5E43-911C-AC2B6D039613}"/>
            </ac:spMkLst>
          </pc:spChg>
          <pc:spChg chg="mod">
            <ac:chgData name="Jackie Lucas" userId="8dd7d526-cbc8-4cf2-9dd2-6c69b6084fd8" providerId="ADAL" clId="{AAB57D7E-986E-6146-B9DB-B0812835F31E}" dt="2023-12-03T23:28:30.277" v="14091"/>
            <ac:spMkLst>
              <pc:docMk/>
              <pc:sldMasterMk cId="345570232" sldId="2147483661"/>
              <pc:sldLayoutMk cId="642429032" sldId="2147483820"/>
              <ac:spMk id="9" creationId="{DFE5ADAA-BA61-114D-AF70-D9759172C38A}"/>
            </ac:spMkLst>
          </pc:spChg>
          <pc:spChg chg="mod">
            <ac:chgData name="Jackie Lucas" userId="8dd7d526-cbc8-4cf2-9dd2-6c69b6084fd8" providerId="ADAL" clId="{AAB57D7E-986E-6146-B9DB-B0812835F31E}" dt="2023-12-03T23:28:30.277" v="14091"/>
            <ac:spMkLst>
              <pc:docMk/>
              <pc:sldMasterMk cId="345570232" sldId="2147483661"/>
              <pc:sldLayoutMk cId="642429032" sldId="2147483820"/>
              <ac:spMk id="31" creationId="{52FAEE7D-D662-6A4A-B330-C5E385807161}"/>
            </ac:spMkLst>
          </pc:spChg>
          <pc:spChg chg="mod">
            <ac:chgData name="Jackie Lucas" userId="8dd7d526-cbc8-4cf2-9dd2-6c69b6084fd8" providerId="ADAL" clId="{AAB57D7E-986E-6146-B9DB-B0812835F31E}" dt="2023-12-03T23:28:30.277" v="14091"/>
            <ac:spMkLst>
              <pc:docMk/>
              <pc:sldMasterMk cId="345570232" sldId="2147483661"/>
              <pc:sldLayoutMk cId="642429032" sldId="2147483820"/>
              <ac:spMk id="32" creationId="{0728CDBF-9C00-3F42-BEE0-A50094A12429}"/>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843583869" sldId="2147483821"/>
          </pc:sldLayoutMkLst>
          <pc:spChg chg="mod">
            <ac:chgData name="Jackie Lucas" userId="8dd7d526-cbc8-4cf2-9dd2-6c69b6084fd8" providerId="ADAL" clId="{AAB57D7E-986E-6146-B9DB-B0812835F31E}" dt="2023-12-03T23:28:30.277" v="14091"/>
            <ac:spMkLst>
              <pc:docMk/>
              <pc:sldMasterMk cId="345570232" sldId="2147483661"/>
              <pc:sldLayoutMk cId="3843583869" sldId="2147483821"/>
              <ac:spMk id="3" creationId="{469ED499-CA3A-AF4E-8CF2-1B9CA3903D94}"/>
            </ac:spMkLst>
          </pc:spChg>
          <pc:spChg chg="mod">
            <ac:chgData name="Jackie Lucas" userId="8dd7d526-cbc8-4cf2-9dd2-6c69b6084fd8" providerId="ADAL" clId="{AAB57D7E-986E-6146-B9DB-B0812835F31E}" dt="2023-12-03T23:28:30.277" v="14091"/>
            <ac:spMkLst>
              <pc:docMk/>
              <pc:sldMasterMk cId="345570232" sldId="2147483661"/>
              <pc:sldLayoutMk cId="3843583869" sldId="2147483821"/>
              <ac:spMk id="4" creationId="{85484806-7E81-5E43-911C-AC2B6D039613}"/>
            </ac:spMkLst>
          </pc:spChg>
          <pc:spChg chg="mod">
            <ac:chgData name="Jackie Lucas" userId="8dd7d526-cbc8-4cf2-9dd2-6c69b6084fd8" providerId="ADAL" clId="{AAB57D7E-986E-6146-B9DB-B0812835F31E}" dt="2023-12-03T23:28:30.277" v="14091"/>
            <ac:spMkLst>
              <pc:docMk/>
              <pc:sldMasterMk cId="345570232" sldId="2147483661"/>
              <pc:sldLayoutMk cId="3843583869" sldId="2147483821"/>
              <ac:spMk id="26" creationId="{189C5860-EF9F-DF46-A777-D70FBBF51258}"/>
            </ac:spMkLst>
          </pc:spChg>
          <pc:spChg chg="mod">
            <ac:chgData name="Jackie Lucas" userId="8dd7d526-cbc8-4cf2-9dd2-6c69b6084fd8" providerId="ADAL" clId="{AAB57D7E-986E-6146-B9DB-B0812835F31E}" dt="2023-12-03T23:28:30.277" v="14091"/>
            <ac:spMkLst>
              <pc:docMk/>
              <pc:sldMasterMk cId="345570232" sldId="2147483661"/>
              <pc:sldLayoutMk cId="3843583869" sldId="2147483821"/>
              <ac:spMk id="35" creationId="{667C6D30-C491-4748-BEBD-368D368544D9}"/>
            </ac:spMkLst>
          </pc:spChg>
          <pc:spChg chg="mod">
            <ac:chgData name="Jackie Lucas" userId="8dd7d526-cbc8-4cf2-9dd2-6c69b6084fd8" providerId="ADAL" clId="{AAB57D7E-986E-6146-B9DB-B0812835F31E}" dt="2023-12-03T23:28:30.277" v="14091"/>
            <ac:spMkLst>
              <pc:docMk/>
              <pc:sldMasterMk cId="345570232" sldId="2147483661"/>
              <pc:sldLayoutMk cId="3843583869" sldId="2147483821"/>
              <ac:spMk id="36" creationId="{65DDFAA1-48C1-1D4A-AAE1-1FD20CB2E853}"/>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808502444" sldId="2147483822"/>
          </pc:sldLayoutMkLst>
          <pc:spChg chg="mod">
            <ac:chgData name="Jackie Lucas" userId="8dd7d526-cbc8-4cf2-9dd2-6c69b6084fd8" providerId="ADAL" clId="{AAB57D7E-986E-6146-B9DB-B0812835F31E}" dt="2023-12-03T23:28:30.277" v="14091"/>
            <ac:spMkLst>
              <pc:docMk/>
              <pc:sldMasterMk cId="345570232" sldId="2147483661"/>
              <pc:sldLayoutMk cId="808502444" sldId="2147483822"/>
              <ac:spMk id="3" creationId="{469ED499-CA3A-AF4E-8CF2-1B9CA3903D94}"/>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4" creationId="{85484806-7E81-5E43-911C-AC2B6D039613}"/>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1" creationId="{C62AF781-8C78-554F-9924-92E24CD95BA2}"/>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3" creationId="{C0392C95-F48A-7C4D-BC7B-9A525A61680A}"/>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4" creationId="{B092C72A-669E-1247-B236-A379C3DCD50C}"/>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5" creationId="{56B13961-28C5-874B-B11B-C4C8034CAAE9}"/>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6" creationId="{A89E3158-9E7B-2C40-BED3-6BD3960D3BA5}"/>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7" creationId="{FA6DE15D-8C8D-1546-B646-75160D6475B8}"/>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8" creationId="{8F763667-01BD-9E47-A8B2-BE2CBA959997}"/>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29" creationId="{1FBE59D5-7034-FD40-9B4D-A67D705F3DE3}"/>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30" creationId="{FECD40DC-38EE-0C4A-9B83-3640ADA55916}"/>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31" creationId="{B253A363-CD7E-BA47-97B4-A3CC34F167B7}"/>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32" creationId="{8072F1B4-A62B-7646-B945-047710C58CF8}"/>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34" creationId="{7F198878-4B59-4543-9E09-063CA1B6E538}"/>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35" creationId="{0B905580-407B-2B4F-AD72-2B6F7A16DB97}"/>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42" creationId="{1D6F967E-8935-6D4B-BBD8-8A1965163392}"/>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49" creationId="{659DD3A9-1E96-B54B-8609-79C744994343}"/>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51" creationId="{E3B27A8D-85E4-274A-AB85-25A345533CB1}"/>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54" creationId="{ACA9678B-D5A4-A949-8CCB-F619216C9F53}"/>
            </ac:spMkLst>
          </pc:spChg>
          <pc:spChg chg="mod">
            <ac:chgData name="Jackie Lucas" userId="8dd7d526-cbc8-4cf2-9dd2-6c69b6084fd8" providerId="ADAL" clId="{AAB57D7E-986E-6146-B9DB-B0812835F31E}" dt="2023-12-03T23:28:30.277" v="14091"/>
            <ac:spMkLst>
              <pc:docMk/>
              <pc:sldMasterMk cId="345570232" sldId="2147483661"/>
              <pc:sldLayoutMk cId="808502444" sldId="2147483822"/>
              <ac:spMk id="56" creationId="{59DEA276-C73B-DD43-AB1E-1B45C77D5ED5}"/>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3690155739" sldId="2147483823"/>
          </pc:sldLayoutMkLst>
          <pc:spChg chg="mod">
            <ac:chgData name="Jackie Lucas" userId="8dd7d526-cbc8-4cf2-9dd2-6c69b6084fd8" providerId="ADAL" clId="{AAB57D7E-986E-6146-B9DB-B0812835F31E}" dt="2023-12-03T23:28:30.277" v="14091"/>
            <ac:spMkLst>
              <pc:docMk/>
              <pc:sldMasterMk cId="345570232" sldId="2147483661"/>
              <pc:sldLayoutMk cId="3690155739" sldId="2147483823"/>
              <ac:spMk id="9" creationId="{31B9C906-2892-804E-0158-9605D2CA582F}"/>
            </ac:spMkLst>
          </pc:spChg>
          <pc:spChg chg="mod">
            <ac:chgData name="Jackie Lucas" userId="8dd7d526-cbc8-4cf2-9dd2-6c69b6084fd8" providerId="ADAL" clId="{AAB57D7E-986E-6146-B9DB-B0812835F31E}" dt="2023-12-03T23:28:30.277" v="14091"/>
            <ac:spMkLst>
              <pc:docMk/>
              <pc:sldMasterMk cId="345570232" sldId="2147483661"/>
              <pc:sldLayoutMk cId="3690155739" sldId="2147483823"/>
              <ac:spMk id="15" creationId="{E5C0A892-7209-9E7A-EDAE-8F602B7AC9D7}"/>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024282869" sldId="2147483824"/>
          </pc:sldLayoutMkLst>
          <pc:spChg chg="mod">
            <ac:chgData name="Jackie Lucas" userId="8dd7d526-cbc8-4cf2-9dd2-6c69b6084fd8" providerId="ADAL" clId="{AAB57D7E-986E-6146-B9DB-B0812835F31E}" dt="2023-12-03T23:28:30.277" v="14091"/>
            <ac:spMkLst>
              <pc:docMk/>
              <pc:sldMasterMk cId="345570232" sldId="2147483661"/>
              <pc:sldLayoutMk cId="1024282869" sldId="2147483824"/>
              <ac:spMk id="2" creationId="{29B73A9D-0F81-6261-11AD-94B76AAC7B7F}"/>
            </ac:spMkLst>
          </pc:spChg>
          <pc:spChg chg="mod">
            <ac:chgData name="Jackie Lucas" userId="8dd7d526-cbc8-4cf2-9dd2-6c69b6084fd8" providerId="ADAL" clId="{AAB57D7E-986E-6146-B9DB-B0812835F31E}" dt="2023-12-03T23:28:30.277" v="14091"/>
            <ac:spMkLst>
              <pc:docMk/>
              <pc:sldMasterMk cId="345570232" sldId="2147483661"/>
              <pc:sldLayoutMk cId="1024282869" sldId="2147483824"/>
              <ac:spMk id="3" creationId="{1CD91806-93EE-2F04-F7A8-ACD4E763FE47}"/>
            </ac:spMkLst>
          </pc:spChg>
          <pc:spChg chg="mod">
            <ac:chgData name="Jackie Lucas" userId="8dd7d526-cbc8-4cf2-9dd2-6c69b6084fd8" providerId="ADAL" clId="{AAB57D7E-986E-6146-B9DB-B0812835F31E}" dt="2023-12-03T23:28:30.277" v="14091"/>
            <ac:spMkLst>
              <pc:docMk/>
              <pc:sldMasterMk cId="345570232" sldId="2147483661"/>
              <pc:sldLayoutMk cId="1024282869" sldId="2147483824"/>
              <ac:spMk id="11" creationId="{B6F8C1AF-CB4F-3822-3E59-71AD5D859AFF}"/>
            </ac:spMkLst>
          </pc:spChg>
          <pc:spChg chg="mod">
            <ac:chgData name="Jackie Lucas" userId="8dd7d526-cbc8-4cf2-9dd2-6c69b6084fd8" providerId="ADAL" clId="{AAB57D7E-986E-6146-B9DB-B0812835F31E}" dt="2023-12-03T23:28:30.277" v="14091"/>
            <ac:spMkLst>
              <pc:docMk/>
              <pc:sldMasterMk cId="345570232" sldId="2147483661"/>
              <pc:sldLayoutMk cId="1024282869" sldId="2147483824"/>
              <ac:spMk id="19" creationId="{5FE517AC-9220-981E-0428-612E274DB398}"/>
            </ac:spMkLst>
          </pc:spChg>
          <pc:spChg chg="mod">
            <ac:chgData name="Jackie Lucas" userId="8dd7d526-cbc8-4cf2-9dd2-6c69b6084fd8" providerId="ADAL" clId="{AAB57D7E-986E-6146-B9DB-B0812835F31E}" dt="2023-12-03T23:28:30.277" v="14091"/>
            <ac:spMkLst>
              <pc:docMk/>
              <pc:sldMasterMk cId="345570232" sldId="2147483661"/>
              <pc:sldLayoutMk cId="1024282869" sldId="2147483824"/>
              <ac:spMk id="23" creationId="{1260FFD1-E847-790C-5A47-A7353FA2BFB4}"/>
            </ac:spMkLst>
          </pc:spChg>
          <pc:spChg chg="mod">
            <ac:chgData name="Jackie Lucas" userId="8dd7d526-cbc8-4cf2-9dd2-6c69b6084fd8" providerId="ADAL" clId="{AAB57D7E-986E-6146-B9DB-B0812835F31E}" dt="2023-12-03T23:28:30.277" v="14091"/>
            <ac:spMkLst>
              <pc:docMk/>
              <pc:sldMasterMk cId="345570232" sldId="2147483661"/>
              <pc:sldLayoutMk cId="1024282869" sldId="2147483824"/>
              <ac:spMk id="29" creationId="{1ACF6D72-4FAF-D23C-56D3-7B8697DCA71F}"/>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1356068439" sldId="2147483825"/>
          </pc:sldLayoutMkLst>
          <pc:spChg chg="mod">
            <ac:chgData name="Jackie Lucas" userId="8dd7d526-cbc8-4cf2-9dd2-6c69b6084fd8" providerId="ADAL" clId="{AAB57D7E-986E-6146-B9DB-B0812835F31E}" dt="2023-12-03T23:28:30.277" v="14091"/>
            <ac:spMkLst>
              <pc:docMk/>
              <pc:sldMasterMk cId="345570232" sldId="2147483661"/>
              <pc:sldLayoutMk cId="1356068439" sldId="2147483825"/>
              <ac:spMk id="3" creationId="{18CA6FC5-88EB-8064-30D0-689BECB0BAB6}"/>
            </ac:spMkLst>
          </pc:spChg>
          <pc:spChg chg="mod">
            <ac:chgData name="Jackie Lucas" userId="8dd7d526-cbc8-4cf2-9dd2-6c69b6084fd8" providerId="ADAL" clId="{AAB57D7E-986E-6146-B9DB-B0812835F31E}" dt="2023-12-03T23:28:30.277" v="14091"/>
            <ac:spMkLst>
              <pc:docMk/>
              <pc:sldMasterMk cId="345570232" sldId="2147483661"/>
              <pc:sldLayoutMk cId="1356068439" sldId="2147483825"/>
              <ac:spMk id="4" creationId="{A6468749-DCBE-B5E1-FC0C-C80CE78E2469}"/>
            </ac:spMkLst>
          </pc:spChg>
          <pc:spChg chg="mod">
            <ac:chgData name="Jackie Lucas" userId="8dd7d526-cbc8-4cf2-9dd2-6c69b6084fd8" providerId="ADAL" clId="{AAB57D7E-986E-6146-B9DB-B0812835F31E}" dt="2023-12-03T23:28:30.277" v="14091"/>
            <ac:spMkLst>
              <pc:docMk/>
              <pc:sldMasterMk cId="345570232" sldId="2147483661"/>
              <pc:sldLayoutMk cId="1356068439" sldId="2147483825"/>
              <ac:spMk id="11" creationId="{B6F8C1AF-CB4F-3822-3E59-71AD5D859AFF}"/>
            </ac:spMkLst>
          </pc:spChg>
          <pc:spChg chg="mod">
            <ac:chgData name="Jackie Lucas" userId="8dd7d526-cbc8-4cf2-9dd2-6c69b6084fd8" providerId="ADAL" clId="{AAB57D7E-986E-6146-B9DB-B0812835F31E}" dt="2023-12-03T23:28:30.277" v="14091"/>
            <ac:spMkLst>
              <pc:docMk/>
              <pc:sldMasterMk cId="345570232" sldId="2147483661"/>
              <pc:sldLayoutMk cId="1356068439" sldId="2147483825"/>
              <ac:spMk id="19" creationId="{5FE517AC-9220-981E-0428-612E274DB398}"/>
            </ac:spMkLst>
          </pc:spChg>
          <pc:spChg chg="mod">
            <ac:chgData name="Jackie Lucas" userId="8dd7d526-cbc8-4cf2-9dd2-6c69b6084fd8" providerId="ADAL" clId="{AAB57D7E-986E-6146-B9DB-B0812835F31E}" dt="2023-12-03T23:28:30.277" v="14091"/>
            <ac:spMkLst>
              <pc:docMk/>
              <pc:sldMasterMk cId="345570232" sldId="2147483661"/>
              <pc:sldLayoutMk cId="1356068439" sldId="2147483825"/>
              <ac:spMk id="23" creationId="{273EBC31-FC75-6AF6-82AD-AF052239509A}"/>
            </ac:spMkLst>
          </pc:spChg>
          <pc:spChg chg="mod">
            <ac:chgData name="Jackie Lucas" userId="8dd7d526-cbc8-4cf2-9dd2-6c69b6084fd8" providerId="ADAL" clId="{AAB57D7E-986E-6146-B9DB-B0812835F31E}" dt="2023-12-03T23:28:30.277" v="14091"/>
            <ac:spMkLst>
              <pc:docMk/>
              <pc:sldMasterMk cId="345570232" sldId="2147483661"/>
              <pc:sldLayoutMk cId="1356068439" sldId="2147483825"/>
              <ac:spMk id="29" creationId="{18E87B66-587A-1CB1-9439-94EB5ABC6FCC}"/>
            </ac:spMkLst>
          </pc:spChg>
        </pc:sldLayoutChg>
        <pc:sldLayoutChg chg="modSp">
          <pc:chgData name="Jackie Lucas" userId="8dd7d526-cbc8-4cf2-9dd2-6c69b6084fd8" providerId="ADAL" clId="{AAB57D7E-986E-6146-B9DB-B0812835F31E}" dt="2023-12-03T23:28:30.277" v="14091"/>
          <pc:sldLayoutMkLst>
            <pc:docMk/>
            <pc:sldMasterMk cId="345570232" sldId="2147483661"/>
            <pc:sldLayoutMk cId="4071457452" sldId="2147483826"/>
          </pc:sldLayoutMkLst>
          <pc:spChg chg="mod">
            <ac:chgData name="Jackie Lucas" userId="8dd7d526-cbc8-4cf2-9dd2-6c69b6084fd8" providerId="ADAL" clId="{AAB57D7E-986E-6146-B9DB-B0812835F31E}" dt="2023-12-03T23:28:30.277" v="14091"/>
            <ac:spMkLst>
              <pc:docMk/>
              <pc:sldMasterMk cId="345570232" sldId="2147483661"/>
              <pc:sldLayoutMk cId="4071457452" sldId="2147483826"/>
              <ac:spMk id="3" creationId="{0C296CA1-C6F5-6BB0-E66C-84F3B6F3F1DB}"/>
            </ac:spMkLst>
          </pc:spChg>
          <pc:spChg chg="mod">
            <ac:chgData name="Jackie Lucas" userId="8dd7d526-cbc8-4cf2-9dd2-6c69b6084fd8" providerId="ADAL" clId="{AAB57D7E-986E-6146-B9DB-B0812835F31E}" dt="2023-12-03T23:28:30.277" v="14091"/>
            <ac:spMkLst>
              <pc:docMk/>
              <pc:sldMasterMk cId="345570232" sldId="2147483661"/>
              <pc:sldLayoutMk cId="4071457452" sldId="2147483826"/>
              <ac:spMk id="4" creationId="{9CD605A2-2A8A-2221-4ED1-0E45AD71E595}"/>
            </ac:spMkLst>
          </pc:spChg>
          <pc:spChg chg="mod">
            <ac:chgData name="Jackie Lucas" userId="8dd7d526-cbc8-4cf2-9dd2-6c69b6084fd8" providerId="ADAL" clId="{AAB57D7E-986E-6146-B9DB-B0812835F31E}" dt="2023-12-03T23:28:30.277" v="14091"/>
            <ac:spMkLst>
              <pc:docMk/>
              <pc:sldMasterMk cId="345570232" sldId="2147483661"/>
              <pc:sldLayoutMk cId="4071457452" sldId="2147483826"/>
              <ac:spMk id="11" creationId="{B6F8C1AF-CB4F-3822-3E59-71AD5D859AFF}"/>
            </ac:spMkLst>
          </pc:spChg>
          <pc:spChg chg="mod">
            <ac:chgData name="Jackie Lucas" userId="8dd7d526-cbc8-4cf2-9dd2-6c69b6084fd8" providerId="ADAL" clId="{AAB57D7E-986E-6146-B9DB-B0812835F31E}" dt="2023-12-03T23:28:30.277" v="14091"/>
            <ac:spMkLst>
              <pc:docMk/>
              <pc:sldMasterMk cId="345570232" sldId="2147483661"/>
              <pc:sldLayoutMk cId="4071457452" sldId="2147483826"/>
              <ac:spMk id="19" creationId="{5FE517AC-9220-981E-0428-612E274DB398}"/>
            </ac:spMkLst>
          </pc:spChg>
          <pc:spChg chg="mod">
            <ac:chgData name="Jackie Lucas" userId="8dd7d526-cbc8-4cf2-9dd2-6c69b6084fd8" providerId="ADAL" clId="{AAB57D7E-986E-6146-B9DB-B0812835F31E}" dt="2023-12-03T23:28:30.277" v="14091"/>
            <ac:spMkLst>
              <pc:docMk/>
              <pc:sldMasterMk cId="345570232" sldId="2147483661"/>
              <pc:sldLayoutMk cId="4071457452" sldId="2147483826"/>
              <ac:spMk id="23" creationId="{68813DFD-EE11-D37C-131A-365F37114789}"/>
            </ac:spMkLst>
          </pc:spChg>
          <pc:spChg chg="mod">
            <ac:chgData name="Jackie Lucas" userId="8dd7d526-cbc8-4cf2-9dd2-6c69b6084fd8" providerId="ADAL" clId="{AAB57D7E-986E-6146-B9DB-B0812835F31E}" dt="2023-12-03T23:28:30.277" v="14091"/>
            <ac:spMkLst>
              <pc:docMk/>
              <pc:sldMasterMk cId="345570232" sldId="2147483661"/>
              <pc:sldLayoutMk cId="4071457452" sldId="2147483826"/>
              <ac:spMk id="29" creationId="{8DFFB938-718C-EE0E-508B-0A27DDC48BFE}"/>
            </ac:spMkLst>
          </pc:spChg>
        </pc:sldLayoutChg>
        <pc:sldLayoutChg chg="modSp del">
          <pc:chgData name="Jackie Lucas" userId="8dd7d526-cbc8-4cf2-9dd2-6c69b6084fd8" providerId="ADAL" clId="{AAB57D7E-986E-6146-B9DB-B0812835F31E}" dt="2023-12-06T03:32:12.421" v="20809" actId="2696"/>
          <pc:sldLayoutMkLst>
            <pc:docMk/>
            <pc:sldMasterMk cId="345570232" sldId="2147483661"/>
            <pc:sldLayoutMk cId="2935392058" sldId="2147483827"/>
          </pc:sldLayoutMkLst>
          <pc:spChg chg="mod">
            <ac:chgData name="Jackie Lucas" userId="8dd7d526-cbc8-4cf2-9dd2-6c69b6084fd8" providerId="ADAL" clId="{AAB57D7E-986E-6146-B9DB-B0812835F31E}" dt="2023-12-03T23:28:30.277" v="14091"/>
            <ac:spMkLst>
              <pc:docMk/>
              <pc:sldMasterMk cId="345570232" sldId="2147483661"/>
              <pc:sldLayoutMk cId="2935392058" sldId="2147483827"/>
              <ac:spMk id="3" creationId="{1CD91806-93EE-2F04-F7A8-ACD4E763FE47}"/>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11" creationId="{B6F8C1AF-CB4F-3822-3E59-71AD5D859AFF}"/>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22" creationId="{982ED06B-A313-1561-7EED-9916D230E86E}"/>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28" creationId="{92C5AE96-9829-FE05-8042-DFCF02DCCA46}"/>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29" creationId="{0089B286-216C-6601-F8E0-DF0405409B22}"/>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30" creationId="{A019E12C-7486-9E32-A58A-677A8AC2CF57}"/>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31" creationId="{55729BB6-B42E-BB9C-7307-784C43F09F44}"/>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32" creationId="{CA845B9A-EE38-FABD-2C8D-3D338BD1D298}"/>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33" creationId="{800AB4BB-5F25-4887-935D-26BE05FC56A9}"/>
            </ac:spMkLst>
          </pc:spChg>
          <pc:spChg chg="mod">
            <ac:chgData name="Jackie Lucas" userId="8dd7d526-cbc8-4cf2-9dd2-6c69b6084fd8" providerId="ADAL" clId="{AAB57D7E-986E-6146-B9DB-B0812835F31E}" dt="2023-12-03T23:28:30.277" v="14091"/>
            <ac:spMkLst>
              <pc:docMk/>
              <pc:sldMasterMk cId="345570232" sldId="2147483661"/>
              <pc:sldLayoutMk cId="2935392058" sldId="2147483827"/>
              <ac:spMk id="37" creationId="{7489EBDD-89C2-C97C-7B99-24F3284774F7}"/>
            </ac:spMkLst>
          </pc:spChg>
        </pc:sldLayoutChg>
        <pc:sldLayoutChg chg="modSp del">
          <pc:chgData name="Jackie Lucas" userId="8dd7d526-cbc8-4cf2-9dd2-6c69b6084fd8" providerId="ADAL" clId="{AAB57D7E-986E-6146-B9DB-B0812835F31E}" dt="2023-12-04T16:49:08.728" v="18057" actId="2696"/>
          <pc:sldLayoutMkLst>
            <pc:docMk/>
            <pc:sldMasterMk cId="345570232" sldId="2147483661"/>
            <pc:sldLayoutMk cId="239715440" sldId="2147483828"/>
          </pc:sldLayoutMkLst>
          <pc:spChg chg="mod">
            <ac:chgData name="Jackie Lucas" userId="8dd7d526-cbc8-4cf2-9dd2-6c69b6084fd8" providerId="ADAL" clId="{AAB57D7E-986E-6146-B9DB-B0812835F31E}" dt="2023-12-03T23:28:30.277" v="14091"/>
            <ac:spMkLst>
              <pc:docMk/>
              <pc:sldMasterMk cId="345570232" sldId="2147483661"/>
              <pc:sldLayoutMk cId="239715440" sldId="2147483828"/>
              <ac:spMk id="8" creationId="{F997FB8B-39FD-814E-99F6-55C239257F6E}"/>
            </ac:spMkLst>
          </pc:spChg>
          <pc:spChg chg="mod">
            <ac:chgData name="Jackie Lucas" userId="8dd7d526-cbc8-4cf2-9dd2-6c69b6084fd8" providerId="ADAL" clId="{AAB57D7E-986E-6146-B9DB-B0812835F31E}" dt="2023-12-03T23:49:52.060" v="14369"/>
            <ac:spMkLst>
              <pc:docMk/>
              <pc:sldMasterMk cId="345570232" sldId="2147483661"/>
              <pc:sldLayoutMk cId="239715440" sldId="2147483828"/>
              <ac:spMk id="10" creationId="{0444BBF1-5CDF-E441-B485-1EC5D31B8836}"/>
            </ac:spMkLst>
          </pc:spChg>
          <pc:spChg chg="mod">
            <ac:chgData name="Jackie Lucas" userId="8dd7d526-cbc8-4cf2-9dd2-6c69b6084fd8" providerId="ADAL" clId="{AAB57D7E-986E-6146-B9DB-B0812835F31E}" dt="2023-12-03T23:28:30.277" v="14091"/>
            <ac:spMkLst>
              <pc:docMk/>
              <pc:sldMasterMk cId="345570232" sldId="2147483661"/>
              <pc:sldLayoutMk cId="239715440" sldId="2147483828"/>
              <ac:spMk id="14" creationId="{38D56E2A-484E-CC4E-91A0-35669DEB0601}"/>
            </ac:spMkLst>
          </pc:spChg>
          <pc:spChg chg="mod">
            <ac:chgData name="Jackie Lucas" userId="8dd7d526-cbc8-4cf2-9dd2-6c69b6084fd8" providerId="ADAL" clId="{AAB57D7E-986E-6146-B9DB-B0812835F31E}" dt="2023-12-03T23:49:52.060" v="14369"/>
            <ac:spMkLst>
              <pc:docMk/>
              <pc:sldMasterMk cId="345570232" sldId="2147483661"/>
              <pc:sldLayoutMk cId="239715440" sldId="2147483828"/>
              <ac:spMk id="16" creationId="{A3248E58-E7E6-AF43-A1CB-1A85D648ED70}"/>
            </ac:spMkLst>
          </pc:spChg>
        </pc:sldLayoutChg>
        <pc:sldLayoutChg chg="modSp del">
          <pc:chgData name="Jackie Lucas" userId="8dd7d526-cbc8-4cf2-9dd2-6c69b6084fd8" providerId="ADAL" clId="{AAB57D7E-986E-6146-B9DB-B0812835F31E}" dt="2023-12-04T16:49:08.648" v="18051" actId="2696"/>
          <pc:sldLayoutMkLst>
            <pc:docMk/>
            <pc:sldMasterMk cId="345570232" sldId="2147483661"/>
            <pc:sldLayoutMk cId="115493740" sldId="2147483829"/>
          </pc:sldLayoutMkLst>
          <pc:spChg chg="mod">
            <ac:chgData name="Jackie Lucas" userId="8dd7d526-cbc8-4cf2-9dd2-6c69b6084fd8" providerId="ADAL" clId="{AAB57D7E-986E-6146-B9DB-B0812835F31E}" dt="2023-12-03T23:28:30.277" v="14091"/>
            <ac:spMkLst>
              <pc:docMk/>
              <pc:sldMasterMk cId="345570232" sldId="2147483661"/>
              <pc:sldLayoutMk cId="115493740" sldId="2147483829"/>
              <ac:spMk id="35" creationId="{4251B904-3DD3-3D47-BBD7-1D4AFE49FA83}"/>
            </ac:spMkLst>
          </pc:spChg>
          <pc:spChg chg="mod">
            <ac:chgData name="Jackie Lucas" userId="8dd7d526-cbc8-4cf2-9dd2-6c69b6084fd8" providerId="ADAL" clId="{AAB57D7E-986E-6146-B9DB-B0812835F31E}" dt="2023-12-03T23:28:30.277" v="14091"/>
            <ac:spMkLst>
              <pc:docMk/>
              <pc:sldMasterMk cId="345570232" sldId="2147483661"/>
              <pc:sldLayoutMk cId="115493740" sldId="2147483829"/>
              <ac:spMk id="36" creationId="{E000646E-66C1-D94F-AE64-70359E5E2329}"/>
            </ac:spMkLst>
          </pc:spChg>
        </pc:sldLayoutChg>
      </pc:sldMasterChg>
    </pc:docChg>
  </pc:docChgLst>
  <pc:docChgLst>
    <pc:chgData name="Guest User" userId="S::urn:spo:anon#50ee005de909f9331b821980d8864b1a77cde03fbe2d913630ace7c7d160b6e7::" providerId="AD" clId="Web-{EFC54935-4651-3ABA-0541-014D88857978}"/>
    <pc:docChg chg="modSld">
      <pc:chgData name="Guest User" userId="S::urn:spo:anon#50ee005de909f9331b821980d8864b1a77cde03fbe2d913630ace7c7d160b6e7::" providerId="AD" clId="Web-{EFC54935-4651-3ABA-0541-014D88857978}" dt="2023-12-02T22:29:30.204" v="18" actId="20577"/>
      <pc:docMkLst>
        <pc:docMk/>
      </pc:docMkLst>
      <pc:sldChg chg="modSp">
        <pc:chgData name="Guest User" userId="S::urn:spo:anon#50ee005de909f9331b821980d8864b1a77cde03fbe2d913630ace7c7d160b6e7::" providerId="AD" clId="Web-{EFC54935-4651-3ABA-0541-014D88857978}" dt="2023-12-02T22:28:33.827" v="2" actId="20577"/>
        <pc:sldMkLst>
          <pc:docMk/>
          <pc:sldMk cId="817490814" sldId="508"/>
        </pc:sldMkLst>
        <pc:spChg chg="mod">
          <ac:chgData name="Guest User" userId="S::urn:spo:anon#50ee005de909f9331b821980d8864b1a77cde03fbe2d913630ace7c7d160b6e7::" providerId="AD" clId="Web-{EFC54935-4651-3ABA-0541-014D88857978}" dt="2023-12-02T22:28:33.827" v="2" actId="20577"/>
          <ac:spMkLst>
            <pc:docMk/>
            <pc:sldMk cId="817490814" sldId="508"/>
            <ac:spMk id="2" creationId="{29B6385B-9DEC-DB4E-9FA6-7A542713B1F4}"/>
          </ac:spMkLst>
        </pc:spChg>
      </pc:sldChg>
      <pc:sldChg chg="modSp">
        <pc:chgData name="Guest User" userId="S::urn:spo:anon#50ee005de909f9331b821980d8864b1a77cde03fbe2d913630ace7c7d160b6e7::" providerId="AD" clId="Web-{EFC54935-4651-3ABA-0541-014D88857978}" dt="2023-12-02T22:29:30.204" v="18" actId="20577"/>
        <pc:sldMkLst>
          <pc:docMk/>
          <pc:sldMk cId="2435592938" sldId="513"/>
        </pc:sldMkLst>
        <pc:spChg chg="mod">
          <ac:chgData name="Guest User" userId="S::urn:spo:anon#50ee005de909f9331b821980d8864b1a77cde03fbe2d913630ace7c7d160b6e7::" providerId="AD" clId="Web-{EFC54935-4651-3ABA-0541-014D88857978}" dt="2023-12-02T22:29:30.204" v="18" actId="20577"/>
          <ac:spMkLst>
            <pc:docMk/>
            <pc:sldMk cId="2435592938" sldId="513"/>
            <ac:spMk id="2" creationId="{29B6385B-9DEC-DB4E-9FA6-7A542713B1F4}"/>
          </ac:spMkLst>
        </pc:spChg>
      </pc:sldChg>
    </pc:docChg>
  </pc:docChgLst>
  <pc:docChgLst>
    <pc:chgData name="Guest User" userId="S::urn:spo:anon#50ee005de909f9331b821980d8864b1a77cde03fbe2d913630ace7c7d160b6e7::" providerId="AD" clId="Web-{B1064259-F60B-43F0-2634-10649219F684}"/>
    <pc:docChg chg="modSld">
      <pc:chgData name="Guest User" userId="S::urn:spo:anon#50ee005de909f9331b821980d8864b1a77cde03fbe2d913630ace7c7d160b6e7::" providerId="AD" clId="Web-{B1064259-F60B-43F0-2634-10649219F684}" dt="2023-12-03T00:11:18.633" v="60" actId="20577"/>
      <pc:docMkLst>
        <pc:docMk/>
      </pc:docMkLst>
      <pc:sldChg chg="modSp">
        <pc:chgData name="Guest User" userId="S::urn:spo:anon#50ee005de909f9331b821980d8864b1a77cde03fbe2d913630ace7c7d160b6e7::" providerId="AD" clId="Web-{B1064259-F60B-43F0-2634-10649219F684}" dt="2023-12-02T22:31:43.187" v="3" actId="14100"/>
        <pc:sldMkLst>
          <pc:docMk/>
          <pc:sldMk cId="37961134" sldId="515"/>
        </pc:sldMkLst>
        <pc:spChg chg="mod">
          <ac:chgData name="Guest User" userId="S::urn:spo:anon#50ee005de909f9331b821980d8864b1a77cde03fbe2d913630ace7c7d160b6e7::" providerId="AD" clId="Web-{B1064259-F60B-43F0-2634-10649219F684}" dt="2023-12-02T22:31:43.187" v="3" actId="14100"/>
          <ac:spMkLst>
            <pc:docMk/>
            <pc:sldMk cId="37961134" sldId="515"/>
            <ac:spMk id="2" creationId="{29B6385B-9DEC-DB4E-9FA6-7A542713B1F4}"/>
          </ac:spMkLst>
        </pc:spChg>
      </pc:sldChg>
      <pc:sldChg chg="modSp">
        <pc:chgData name="Guest User" userId="S::urn:spo:anon#50ee005de909f9331b821980d8864b1a77cde03fbe2d913630ace7c7d160b6e7::" providerId="AD" clId="Web-{B1064259-F60B-43F0-2634-10649219F684}" dt="2023-12-03T00:11:18.633" v="60" actId="20577"/>
        <pc:sldMkLst>
          <pc:docMk/>
          <pc:sldMk cId="1656042652" sldId="522"/>
        </pc:sldMkLst>
        <pc:spChg chg="mod">
          <ac:chgData name="Guest User" userId="S::urn:spo:anon#50ee005de909f9331b821980d8864b1a77cde03fbe2d913630ace7c7d160b6e7::" providerId="AD" clId="Web-{B1064259-F60B-43F0-2634-10649219F684}" dt="2023-12-03T00:11:18.633" v="60" actId="20577"/>
          <ac:spMkLst>
            <pc:docMk/>
            <pc:sldMk cId="1656042652" sldId="522"/>
            <ac:spMk id="5" creationId="{AFDAB992-F351-E666-275B-73DABF791DE8}"/>
          </ac:spMkLst>
        </pc:spChg>
      </pc:sldChg>
    </pc:docChg>
  </pc:docChgLst>
  <pc:docChgLst>
    <pc:chgData name="Jackie Lucas" userId="8dd7d526-cbc8-4cf2-9dd2-6c69b6084fd8" providerId="ADAL" clId="{36972C72-C849-7A47-9B53-E698ED136ABC}"/>
    <pc:docChg chg="undo custSel addSld delSld modSld sldOrd">
      <pc:chgData name="Jackie Lucas" userId="8dd7d526-cbc8-4cf2-9dd2-6c69b6084fd8" providerId="ADAL" clId="{36972C72-C849-7A47-9B53-E698ED136ABC}" dt="2023-12-07T21:52:20.415" v="930" actId="20577"/>
      <pc:docMkLst>
        <pc:docMk/>
      </pc:docMkLst>
      <pc:sldChg chg="del">
        <pc:chgData name="Jackie Lucas" userId="8dd7d526-cbc8-4cf2-9dd2-6c69b6084fd8" providerId="ADAL" clId="{36972C72-C849-7A47-9B53-E698ED136ABC}" dt="2023-12-07T21:34:26.989" v="24" actId="2696"/>
        <pc:sldMkLst>
          <pc:docMk/>
          <pc:sldMk cId="548762714" sldId="315"/>
        </pc:sldMkLst>
      </pc:sldChg>
      <pc:sldChg chg="del">
        <pc:chgData name="Jackie Lucas" userId="8dd7d526-cbc8-4cf2-9dd2-6c69b6084fd8" providerId="ADAL" clId="{36972C72-C849-7A47-9B53-E698ED136ABC}" dt="2023-12-07T21:34:26.844" v="10" actId="2696"/>
        <pc:sldMkLst>
          <pc:docMk/>
          <pc:sldMk cId="1497483783" sldId="361"/>
        </pc:sldMkLst>
      </pc:sldChg>
      <pc:sldChg chg="del">
        <pc:chgData name="Jackie Lucas" userId="8dd7d526-cbc8-4cf2-9dd2-6c69b6084fd8" providerId="ADAL" clId="{36972C72-C849-7A47-9B53-E698ED136ABC}" dt="2023-12-07T21:34:27.024" v="45" actId="2696"/>
        <pc:sldMkLst>
          <pc:docMk/>
          <pc:sldMk cId="762970301" sldId="363"/>
        </pc:sldMkLst>
      </pc:sldChg>
      <pc:sldChg chg="del">
        <pc:chgData name="Jackie Lucas" userId="8dd7d526-cbc8-4cf2-9dd2-6c69b6084fd8" providerId="ADAL" clId="{36972C72-C849-7A47-9B53-E698ED136ABC}" dt="2023-12-07T21:34:27.035" v="54" actId="2696"/>
        <pc:sldMkLst>
          <pc:docMk/>
          <pc:sldMk cId="768140158" sldId="426"/>
        </pc:sldMkLst>
      </pc:sldChg>
      <pc:sldChg chg="del">
        <pc:chgData name="Jackie Lucas" userId="8dd7d526-cbc8-4cf2-9dd2-6c69b6084fd8" providerId="ADAL" clId="{36972C72-C849-7A47-9B53-E698ED136ABC}" dt="2023-12-07T21:34:27.013" v="37" actId="2696"/>
        <pc:sldMkLst>
          <pc:docMk/>
          <pc:sldMk cId="3253425256" sldId="455"/>
        </pc:sldMkLst>
      </pc:sldChg>
      <pc:sldChg chg="addSp delSp modSp mod">
        <pc:chgData name="Jackie Lucas" userId="8dd7d526-cbc8-4cf2-9dd2-6c69b6084fd8" providerId="ADAL" clId="{36972C72-C849-7A47-9B53-E698ED136ABC}" dt="2023-12-07T21:35:16.171" v="91" actId="1076"/>
        <pc:sldMkLst>
          <pc:docMk/>
          <pc:sldMk cId="174407974" sldId="506"/>
        </pc:sldMkLst>
        <pc:spChg chg="add del mod">
          <ac:chgData name="Jackie Lucas" userId="8dd7d526-cbc8-4cf2-9dd2-6c69b6084fd8" providerId="ADAL" clId="{36972C72-C849-7A47-9B53-E698ED136ABC}" dt="2023-12-07T21:35:01.974" v="89" actId="478"/>
          <ac:spMkLst>
            <pc:docMk/>
            <pc:sldMk cId="174407974" sldId="506"/>
            <ac:spMk id="3" creationId="{568C5193-6D26-D2B3-724C-EFDB34E61662}"/>
          </ac:spMkLst>
        </pc:spChg>
        <pc:spChg chg="mod">
          <ac:chgData name="Jackie Lucas" userId="8dd7d526-cbc8-4cf2-9dd2-6c69b6084fd8" providerId="ADAL" clId="{36972C72-C849-7A47-9B53-E698ED136ABC}" dt="2023-12-07T21:35:16.171" v="91" actId="1076"/>
          <ac:spMkLst>
            <pc:docMk/>
            <pc:sldMk cId="174407974" sldId="506"/>
            <ac:spMk id="7" creationId="{EAEFDA24-ECE1-324E-96CF-F2A3E0037A40}"/>
          </ac:spMkLst>
        </pc:spChg>
        <pc:spChg chg="del">
          <ac:chgData name="Jackie Lucas" userId="8dd7d526-cbc8-4cf2-9dd2-6c69b6084fd8" providerId="ADAL" clId="{36972C72-C849-7A47-9B53-E698ED136ABC}" dt="2023-12-07T21:35:00.333" v="88" actId="478"/>
          <ac:spMkLst>
            <pc:docMk/>
            <pc:sldMk cId="174407974" sldId="506"/>
            <ac:spMk id="10" creationId="{297C4D5B-9626-2E4F-9E17-F95046DF533F}"/>
          </ac:spMkLst>
        </pc:spChg>
      </pc:sldChg>
      <pc:sldChg chg="del">
        <pc:chgData name="Jackie Lucas" userId="8dd7d526-cbc8-4cf2-9dd2-6c69b6084fd8" providerId="ADAL" clId="{36972C72-C849-7A47-9B53-E698ED136ABC}" dt="2023-12-07T21:34:26.836" v="6" actId="2696"/>
        <pc:sldMkLst>
          <pc:docMk/>
          <pc:sldMk cId="479168033" sldId="507"/>
        </pc:sldMkLst>
      </pc:sldChg>
      <pc:sldChg chg="del">
        <pc:chgData name="Jackie Lucas" userId="8dd7d526-cbc8-4cf2-9dd2-6c69b6084fd8" providerId="ADAL" clId="{36972C72-C849-7A47-9B53-E698ED136ABC}" dt="2023-12-07T21:34:26.996" v="27" actId="2696"/>
        <pc:sldMkLst>
          <pc:docMk/>
          <pc:sldMk cId="817490814" sldId="508"/>
        </pc:sldMkLst>
      </pc:sldChg>
      <pc:sldChg chg="del">
        <pc:chgData name="Jackie Lucas" userId="8dd7d526-cbc8-4cf2-9dd2-6c69b6084fd8" providerId="ADAL" clId="{36972C72-C849-7A47-9B53-E698ED136ABC}" dt="2023-12-07T21:34:27.028" v="48" actId="2696"/>
        <pc:sldMkLst>
          <pc:docMk/>
          <pc:sldMk cId="4021798198" sldId="509"/>
        </pc:sldMkLst>
      </pc:sldChg>
      <pc:sldChg chg="del">
        <pc:chgData name="Jackie Lucas" userId="8dd7d526-cbc8-4cf2-9dd2-6c69b6084fd8" providerId="ADAL" clId="{36972C72-C849-7A47-9B53-E698ED136ABC}" dt="2023-12-07T21:34:27.002" v="30" actId="2696"/>
        <pc:sldMkLst>
          <pc:docMk/>
          <pc:sldMk cId="914685527" sldId="511"/>
        </pc:sldMkLst>
      </pc:sldChg>
      <pc:sldChg chg="del">
        <pc:chgData name="Jackie Lucas" userId="8dd7d526-cbc8-4cf2-9dd2-6c69b6084fd8" providerId="ADAL" clId="{36972C72-C849-7A47-9B53-E698ED136ABC}" dt="2023-12-07T21:34:27.005" v="32" actId="2696"/>
        <pc:sldMkLst>
          <pc:docMk/>
          <pc:sldMk cId="2095603792" sldId="512"/>
        </pc:sldMkLst>
      </pc:sldChg>
      <pc:sldChg chg="del">
        <pc:chgData name="Jackie Lucas" userId="8dd7d526-cbc8-4cf2-9dd2-6c69b6084fd8" providerId="ADAL" clId="{36972C72-C849-7A47-9B53-E698ED136ABC}" dt="2023-12-07T21:34:27.108" v="69" actId="2696"/>
        <pc:sldMkLst>
          <pc:docMk/>
          <pc:sldMk cId="2435592938" sldId="513"/>
        </pc:sldMkLst>
      </pc:sldChg>
      <pc:sldChg chg="del">
        <pc:chgData name="Jackie Lucas" userId="8dd7d526-cbc8-4cf2-9dd2-6c69b6084fd8" providerId="ADAL" clId="{36972C72-C849-7A47-9B53-E698ED136ABC}" dt="2023-12-07T21:34:26.827" v="2" actId="2696"/>
        <pc:sldMkLst>
          <pc:docMk/>
          <pc:sldMk cId="37961134" sldId="515"/>
        </pc:sldMkLst>
      </pc:sldChg>
      <pc:sldChg chg="del">
        <pc:chgData name="Jackie Lucas" userId="8dd7d526-cbc8-4cf2-9dd2-6c69b6084fd8" providerId="ADAL" clId="{36972C72-C849-7A47-9B53-E698ED136ABC}" dt="2023-12-07T21:34:27.101" v="63" actId="2696"/>
        <pc:sldMkLst>
          <pc:docMk/>
          <pc:sldMk cId="1321477362" sldId="516"/>
        </pc:sldMkLst>
      </pc:sldChg>
      <pc:sldChg chg="del">
        <pc:chgData name="Jackie Lucas" userId="8dd7d526-cbc8-4cf2-9dd2-6c69b6084fd8" providerId="ADAL" clId="{36972C72-C849-7A47-9B53-E698ED136ABC}" dt="2023-12-07T21:34:27.087" v="56" actId="2696"/>
        <pc:sldMkLst>
          <pc:docMk/>
          <pc:sldMk cId="3799041031" sldId="517"/>
        </pc:sldMkLst>
      </pc:sldChg>
      <pc:sldChg chg="del">
        <pc:chgData name="Jackie Lucas" userId="8dd7d526-cbc8-4cf2-9dd2-6c69b6084fd8" providerId="ADAL" clId="{36972C72-C849-7A47-9B53-E698ED136ABC}" dt="2023-12-07T21:34:26.916" v="14" actId="2696"/>
        <pc:sldMkLst>
          <pc:docMk/>
          <pc:sldMk cId="1049141446" sldId="518"/>
        </pc:sldMkLst>
      </pc:sldChg>
      <pc:sldChg chg="del">
        <pc:chgData name="Jackie Lucas" userId="8dd7d526-cbc8-4cf2-9dd2-6c69b6084fd8" providerId="ADAL" clId="{36972C72-C849-7A47-9B53-E698ED136ABC}" dt="2023-12-07T21:34:27.001" v="29" actId="2696"/>
        <pc:sldMkLst>
          <pc:docMk/>
          <pc:sldMk cId="1421713464" sldId="519"/>
        </pc:sldMkLst>
      </pc:sldChg>
      <pc:sldChg chg="del">
        <pc:chgData name="Jackie Lucas" userId="8dd7d526-cbc8-4cf2-9dd2-6c69b6084fd8" providerId="ADAL" clId="{36972C72-C849-7A47-9B53-E698ED136ABC}" dt="2023-12-07T21:34:27.016" v="39" actId="2696"/>
        <pc:sldMkLst>
          <pc:docMk/>
          <pc:sldMk cId="758537988" sldId="520"/>
        </pc:sldMkLst>
      </pc:sldChg>
      <pc:sldChg chg="del">
        <pc:chgData name="Jackie Lucas" userId="8dd7d526-cbc8-4cf2-9dd2-6c69b6084fd8" providerId="ADAL" clId="{36972C72-C849-7A47-9B53-E698ED136ABC}" dt="2023-12-07T21:34:27.004" v="31" actId="2696"/>
        <pc:sldMkLst>
          <pc:docMk/>
          <pc:sldMk cId="61447784" sldId="521"/>
        </pc:sldMkLst>
      </pc:sldChg>
      <pc:sldChg chg="del">
        <pc:chgData name="Jackie Lucas" userId="8dd7d526-cbc8-4cf2-9dd2-6c69b6084fd8" providerId="ADAL" clId="{36972C72-C849-7A47-9B53-E698ED136ABC}" dt="2023-12-07T21:34:26.928" v="20" actId="2696"/>
        <pc:sldMkLst>
          <pc:docMk/>
          <pc:sldMk cId="1656042652" sldId="522"/>
        </pc:sldMkLst>
      </pc:sldChg>
      <pc:sldChg chg="del">
        <pc:chgData name="Jackie Lucas" userId="8dd7d526-cbc8-4cf2-9dd2-6c69b6084fd8" providerId="ADAL" clId="{36972C72-C849-7A47-9B53-E698ED136ABC}" dt="2023-12-07T21:34:26.829" v="3" actId="2696"/>
        <pc:sldMkLst>
          <pc:docMk/>
          <pc:sldMk cId="2230551779" sldId="523"/>
        </pc:sldMkLst>
      </pc:sldChg>
      <pc:sldChg chg="del">
        <pc:chgData name="Jackie Lucas" userId="8dd7d526-cbc8-4cf2-9dd2-6c69b6084fd8" providerId="ADAL" clId="{36972C72-C849-7A47-9B53-E698ED136ABC}" dt="2023-12-07T21:34:27.107" v="68" actId="2696"/>
        <pc:sldMkLst>
          <pc:docMk/>
          <pc:sldMk cId="2780848616" sldId="525"/>
        </pc:sldMkLst>
      </pc:sldChg>
      <pc:sldChg chg="del">
        <pc:chgData name="Jackie Lucas" userId="8dd7d526-cbc8-4cf2-9dd2-6c69b6084fd8" providerId="ADAL" clId="{36972C72-C849-7A47-9B53-E698ED136ABC}" dt="2023-12-07T21:34:26.849" v="12" actId="2696"/>
        <pc:sldMkLst>
          <pc:docMk/>
          <pc:sldMk cId="2569929263" sldId="526"/>
        </pc:sldMkLst>
      </pc:sldChg>
      <pc:sldChg chg="del">
        <pc:chgData name="Jackie Lucas" userId="8dd7d526-cbc8-4cf2-9dd2-6c69b6084fd8" providerId="ADAL" clId="{36972C72-C849-7A47-9B53-E698ED136ABC}" dt="2023-12-07T21:34:27.092" v="60" actId="2696"/>
        <pc:sldMkLst>
          <pc:docMk/>
          <pc:sldMk cId="3367054453" sldId="527"/>
        </pc:sldMkLst>
      </pc:sldChg>
      <pc:sldChg chg="del">
        <pc:chgData name="Jackie Lucas" userId="8dd7d526-cbc8-4cf2-9dd2-6c69b6084fd8" providerId="ADAL" clId="{36972C72-C849-7A47-9B53-E698ED136ABC}" dt="2023-12-07T21:34:27.034" v="53" actId="2696"/>
        <pc:sldMkLst>
          <pc:docMk/>
          <pc:sldMk cId="2908402545" sldId="528"/>
        </pc:sldMkLst>
      </pc:sldChg>
      <pc:sldChg chg="del">
        <pc:chgData name="Jackie Lucas" userId="8dd7d526-cbc8-4cf2-9dd2-6c69b6084fd8" providerId="ADAL" clId="{36972C72-C849-7A47-9B53-E698ED136ABC}" dt="2023-12-07T21:34:26.991" v="25" actId="2696"/>
        <pc:sldMkLst>
          <pc:docMk/>
          <pc:sldMk cId="859017659" sldId="529"/>
        </pc:sldMkLst>
      </pc:sldChg>
      <pc:sldChg chg="del">
        <pc:chgData name="Jackie Lucas" userId="8dd7d526-cbc8-4cf2-9dd2-6c69b6084fd8" providerId="ADAL" clId="{36972C72-C849-7A47-9B53-E698ED136ABC}" dt="2023-12-07T21:34:27.023" v="44" actId="2696"/>
        <pc:sldMkLst>
          <pc:docMk/>
          <pc:sldMk cId="1362662655" sldId="530"/>
        </pc:sldMkLst>
      </pc:sldChg>
      <pc:sldChg chg="del">
        <pc:chgData name="Jackie Lucas" userId="8dd7d526-cbc8-4cf2-9dd2-6c69b6084fd8" providerId="ADAL" clId="{36972C72-C849-7A47-9B53-E698ED136ABC}" dt="2023-12-07T21:34:26.832" v="4" actId="2696"/>
        <pc:sldMkLst>
          <pc:docMk/>
          <pc:sldMk cId="1903007320" sldId="531"/>
        </pc:sldMkLst>
      </pc:sldChg>
      <pc:sldChg chg="del">
        <pc:chgData name="Jackie Lucas" userId="8dd7d526-cbc8-4cf2-9dd2-6c69b6084fd8" providerId="ADAL" clId="{36972C72-C849-7A47-9B53-E698ED136ABC}" dt="2023-12-07T21:34:27.009" v="35" actId="2696"/>
        <pc:sldMkLst>
          <pc:docMk/>
          <pc:sldMk cId="3824056857" sldId="534"/>
        </pc:sldMkLst>
      </pc:sldChg>
      <pc:sldChg chg="del">
        <pc:chgData name="Jackie Lucas" userId="8dd7d526-cbc8-4cf2-9dd2-6c69b6084fd8" providerId="ADAL" clId="{36972C72-C849-7A47-9B53-E698ED136ABC}" dt="2023-12-07T21:34:27.011" v="36" actId="2696"/>
        <pc:sldMkLst>
          <pc:docMk/>
          <pc:sldMk cId="1842871040" sldId="535"/>
        </pc:sldMkLst>
      </pc:sldChg>
      <pc:sldChg chg="del">
        <pc:chgData name="Jackie Lucas" userId="8dd7d526-cbc8-4cf2-9dd2-6c69b6084fd8" providerId="ADAL" clId="{36972C72-C849-7A47-9B53-E698ED136ABC}" dt="2023-12-07T21:34:27.103" v="65" actId="2696"/>
        <pc:sldMkLst>
          <pc:docMk/>
          <pc:sldMk cId="2485629990" sldId="536"/>
        </pc:sldMkLst>
      </pc:sldChg>
      <pc:sldChg chg="del">
        <pc:chgData name="Jackie Lucas" userId="8dd7d526-cbc8-4cf2-9dd2-6c69b6084fd8" providerId="ADAL" clId="{36972C72-C849-7A47-9B53-E698ED136ABC}" dt="2023-12-07T21:34:27.105" v="67" actId="2696"/>
        <pc:sldMkLst>
          <pc:docMk/>
          <pc:sldMk cId="4018484576" sldId="537"/>
        </pc:sldMkLst>
      </pc:sldChg>
      <pc:sldChg chg="del">
        <pc:chgData name="Jackie Lucas" userId="8dd7d526-cbc8-4cf2-9dd2-6c69b6084fd8" providerId="ADAL" clId="{36972C72-C849-7A47-9B53-E698ED136ABC}" dt="2023-12-07T21:34:27.036" v="55" actId="2696"/>
        <pc:sldMkLst>
          <pc:docMk/>
          <pc:sldMk cId="3929548523" sldId="538"/>
        </pc:sldMkLst>
      </pc:sldChg>
      <pc:sldChg chg="del">
        <pc:chgData name="Jackie Lucas" userId="8dd7d526-cbc8-4cf2-9dd2-6c69b6084fd8" providerId="ADAL" clId="{36972C72-C849-7A47-9B53-E698ED136ABC}" dt="2023-12-07T21:34:26.923" v="17" actId="2696"/>
        <pc:sldMkLst>
          <pc:docMk/>
          <pc:sldMk cId="2048571221" sldId="539"/>
        </pc:sldMkLst>
      </pc:sldChg>
      <pc:sldChg chg="del">
        <pc:chgData name="Jackie Lucas" userId="8dd7d526-cbc8-4cf2-9dd2-6c69b6084fd8" providerId="ADAL" clId="{36972C72-C849-7A47-9B53-E698ED136ABC}" dt="2023-12-07T21:34:26.842" v="9" actId="2696"/>
        <pc:sldMkLst>
          <pc:docMk/>
          <pc:sldMk cId="3506506797" sldId="540"/>
        </pc:sldMkLst>
      </pc:sldChg>
      <pc:sldChg chg="del">
        <pc:chgData name="Jackie Lucas" userId="8dd7d526-cbc8-4cf2-9dd2-6c69b6084fd8" providerId="ADAL" clId="{36972C72-C849-7A47-9B53-E698ED136ABC}" dt="2023-12-07T21:34:26.933" v="23" actId="2696"/>
        <pc:sldMkLst>
          <pc:docMk/>
          <pc:sldMk cId="4235805839" sldId="541"/>
        </pc:sldMkLst>
      </pc:sldChg>
      <pc:sldChg chg="del">
        <pc:chgData name="Jackie Lucas" userId="8dd7d526-cbc8-4cf2-9dd2-6c69b6084fd8" providerId="ADAL" clId="{36972C72-C849-7A47-9B53-E698ED136ABC}" dt="2023-12-07T21:34:27.102" v="64" actId="2696"/>
        <pc:sldMkLst>
          <pc:docMk/>
          <pc:sldMk cId="1795401750" sldId="542"/>
        </pc:sldMkLst>
      </pc:sldChg>
      <pc:sldChg chg="del">
        <pc:chgData name="Jackie Lucas" userId="8dd7d526-cbc8-4cf2-9dd2-6c69b6084fd8" providerId="ADAL" clId="{36972C72-C849-7A47-9B53-E698ED136ABC}" dt="2023-12-07T21:34:27.017" v="40" actId="2696"/>
        <pc:sldMkLst>
          <pc:docMk/>
          <pc:sldMk cId="2904943277" sldId="543"/>
        </pc:sldMkLst>
      </pc:sldChg>
      <pc:sldChg chg="del">
        <pc:chgData name="Jackie Lucas" userId="8dd7d526-cbc8-4cf2-9dd2-6c69b6084fd8" providerId="ADAL" clId="{36972C72-C849-7A47-9B53-E698ED136ABC}" dt="2023-12-07T21:34:26.999" v="28" actId="2696"/>
        <pc:sldMkLst>
          <pc:docMk/>
          <pc:sldMk cId="840961244" sldId="2147474486"/>
        </pc:sldMkLst>
      </pc:sldChg>
      <pc:sldChg chg="del">
        <pc:chgData name="Jackie Lucas" userId="8dd7d526-cbc8-4cf2-9dd2-6c69b6084fd8" providerId="ADAL" clId="{36972C72-C849-7A47-9B53-E698ED136ABC}" dt="2023-12-07T21:34:27.019" v="41" actId="2696"/>
        <pc:sldMkLst>
          <pc:docMk/>
          <pc:sldMk cId="136438613" sldId="2147474493"/>
        </pc:sldMkLst>
      </pc:sldChg>
      <pc:sldChg chg="del">
        <pc:chgData name="Jackie Lucas" userId="8dd7d526-cbc8-4cf2-9dd2-6c69b6084fd8" providerId="ADAL" clId="{36972C72-C849-7A47-9B53-E698ED136ABC}" dt="2023-12-07T21:34:26.930" v="21" actId="2696"/>
        <pc:sldMkLst>
          <pc:docMk/>
          <pc:sldMk cId="1741915026" sldId="2147474527"/>
        </pc:sldMkLst>
      </pc:sldChg>
      <pc:sldChg chg="del">
        <pc:chgData name="Jackie Lucas" userId="8dd7d526-cbc8-4cf2-9dd2-6c69b6084fd8" providerId="ADAL" clId="{36972C72-C849-7A47-9B53-E698ED136ABC}" dt="2023-12-07T21:34:27.014" v="38" actId="2696"/>
        <pc:sldMkLst>
          <pc:docMk/>
          <pc:sldMk cId="3129375613" sldId="2147474528"/>
        </pc:sldMkLst>
      </pc:sldChg>
      <pc:sldChg chg="del">
        <pc:chgData name="Jackie Lucas" userId="8dd7d526-cbc8-4cf2-9dd2-6c69b6084fd8" providerId="ADAL" clId="{36972C72-C849-7A47-9B53-E698ED136ABC}" dt="2023-12-07T21:34:26.924" v="18" actId="2696"/>
        <pc:sldMkLst>
          <pc:docMk/>
          <pc:sldMk cId="454073955" sldId="2147474529"/>
        </pc:sldMkLst>
      </pc:sldChg>
      <pc:sldChg chg="del">
        <pc:chgData name="Jackie Lucas" userId="8dd7d526-cbc8-4cf2-9dd2-6c69b6084fd8" providerId="ADAL" clId="{36972C72-C849-7A47-9B53-E698ED136ABC}" dt="2023-12-07T21:34:26.851" v="13" actId="2696"/>
        <pc:sldMkLst>
          <pc:docMk/>
          <pc:sldMk cId="1780719215" sldId="2147474530"/>
        </pc:sldMkLst>
      </pc:sldChg>
      <pc:sldChg chg="del">
        <pc:chgData name="Jackie Lucas" userId="8dd7d526-cbc8-4cf2-9dd2-6c69b6084fd8" providerId="ADAL" clId="{36972C72-C849-7A47-9B53-E698ED136ABC}" dt="2023-12-07T21:34:27.033" v="52" actId="2696"/>
        <pc:sldMkLst>
          <pc:docMk/>
          <pc:sldMk cId="783195285" sldId="2147474532"/>
        </pc:sldMkLst>
      </pc:sldChg>
      <pc:sldChg chg="del">
        <pc:chgData name="Jackie Lucas" userId="8dd7d526-cbc8-4cf2-9dd2-6c69b6084fd8" providerId="ADAL" clId="{36972C72-C849-7A47-9B53-E698ED136ABC}" dt="2023-12-07T21:34:26.931" v="22" actId="2696"/>
        <pc:sldMkLst>
          <pc:docMk/>
          <pc:sldMk cId="1682668279" sldId="2147474533"/>
        </pc:sldMkLst>
      </pc:sldChg>
      <pc:sldChg chg="del">
        <pc:chgData name="Jackie Lucas" userId="8dd7d526-cbc8-4cf2-9dd2-6c69b6084fd8" providerId="ADAL" clId="{36972C72-C849-7A47-9B53-E698ED136ABC}" dt="2023-12-07T21:34:26.918" v="15" actId="2696"/>
        <pc:sldMkLst>
          <pc:docMk/>
          <pc:sldMk cId="3478441765" sldId="2147474535"/>
        </pc:sldMkLst>
      </pc:sldChg>
      <pc:sldChg chg="del">
        <pc:chgData name="Jackie Lucas" userId="8dd7d526-cbc8-4cf2-9dd2-6c69b6084fd8" providerId="ADAL" clId="{36972C72-C849-7A47-9B53-E698ED136ABC}" dt="2023-12-07T21:34:27.021" v="43" actId="2696"/>
        <pc:sldMkLst>
          <pc:docMk/>
          <pc:sldMk cId="2105595629" sldId="2147474536"/>
        </pc:sldMkLst>
      </pc:sldChg>
      <pc:sldChg chg="del">
        <pc:chgData name="Jackie Lucas" userId="8dd7d526-cbc8-4cf2-9dd2-6c69b6084fd8" providerId="ADAL" clId="{36972C72-C849-7A47-9B53-E698ED136ABC}" dt="2023-12-07T21:34:27.090" v="58" actId="2696"/>
        <pc:sldMkLst>
          <pc:docMk/>
          <pc:sldMk cId="875618798" sldId="2147474537"/>
        </pc:sldMkLst>
      </pc:sldChg>
      <pc:sldChg chg="del">
        <pc:chgData name="Jackie Lucas" userId="8dd7d526-cbc8-4cf2-9dd2-6c69b6084fd8" providerId="ADAL" clId="{36972C72-C849-7A47-9B53-E698ED136ABC}" dt="2023-12-07T21:34:27.031" v="50" actId="2696"/>
        <pc:sldMkLst>
          <pc:docMk/>
          <pc:sldMk cId="1729390396" sldId="2147474549"/>
        </pc:sldMkLst>
      </pc:sldChg>
      <pc:sldChg chg="del">
        <pc:chgData name="Jackie Lucas" userId="8dd7d526-cbc8-4cf2-9dd2-6c69b6084fd8" providerId="ADAL" clId="{36972C72-C849-7A47-9B53-E698ED136ABC}" dt="2023-12-07T21:34:26.921" v="16" actId="2696"/>
        <pc:sldMkLst>
          <pc:docMk/>
          <pc:sldMk cId="709784548" sldId="2147474551"/>
        </pc:sldMkLst>
      </pc:sldChg>
      <pc:sldChg chg="del">
        <pc:chgData name="Jackie Lucas" userId="8dd7d526-cbc8-4cf2-9dd2-6c69b6084fd8" providerId="ADAL" clId="{36972C72-C849-7A47-9B53-E698ED136ABC}" dt="2023-12-07T21:34:26.834" v="5" actId="2696"/>
        <pc:sldMkLst>
          <pc:docMk/>
          <pc:sldMk cId="3605976712" sldId="2147474552"/>
        </pc:sldMkLst>
      </pc:sldChg>
      <pc:sldChg chg="del">
        <pc:chgData name="Jackie Lucas" userId="8dd7d526-cbc8-4cf2-9dd2-6c69b6084fd8" providerId="ADAL" clId="{36972C72-C849-7A47-9B53-E698ED136ABC}" dt="2023-12-07T21:34:27.006" v="33" actId="2696"/>
        <pc:sldMkLst>
          <pc:docMk/>
          <pc:sldMk cId="218466721" sldId="2147474553"/>
        </pc:sldMkLst>
      </pc:sldChg>
      <pc:sldChg chg="del">
        <pc:chgData name="Jackie Lucas" userId="8dd7d526-cbc8-4cf2-9dd2-6c69b6084fd8" providerId="ADAL" clId="{36972C72-C849-7A47-9B53-E698ED136ABC}" dt="2023-12-07T21:34:26.839" v="8" actId="2696"/>
        <pc:sldMkLst>
          <pc:docMk/>
          <pc:sldMk cId="127109486" sldId="2147474554"/>
        </pc:sldMkLst>
      </pc:sldChg>
      <pc:sldChg chg="del">
        <pc:chgData name="Jackie Lucas" userId="8dd7d526-cbc8-4cf2-9dd2-6c69b6084fd8" providerId="ADAL" clId="{36972C72-C849-7A47-9B53-E698ED136ABC}" dt="2023-12-07T21:34:27.093" v="61" actId="2696"/>
        <pc:sldMkLst>
          <pc:docMk/>
          <pc:sldMk cId="117615091" sldId="2147474555"/>
        </pc:sldMkLst>
      </pc:sldChg>
      <pc:sldChg chg="del">
        <pc:chgData name="Jackie Lucas" userId="8dd7d526-cbc8-4cf2-9dd2-6c69b6084fd8" providerId="ADAL" clId="{36972C72-C849-7A47-9B53-E698ED136ABC}" dt="2023-12-07T21:34:26.824" v="1" actId="2696"/>
        <pc:sldMkLst>
          <pc:docMk/>
          <pc:sldMk cId="2501414226" sldId="2147474556"/>
        </pc:sldMkLst>
      </pc:sldChg>
      <pc:sldChg chg="del">
        <pc:chgData name="Jackie Lucas" userId="8dd7d526-cbc8-4cf2-9dd2-6c69b6084fd8" providerId="ADAL" clId="{36972C72-C849-7A47-9B53-E698ED136ABC}" dt="2023-12-07T21:34:27.008" v="34" actId="2696"/>
        <pc:sldMkLst>
          <pc:docMk/>
          <pc:sldMk cId="1435334054" sldId="2147474557"/>
        </pc:sldMkLst>
      </pc:sldChg>
      <pc:sldChg chg="del">
        <pc:chgData name="Jackie Lucas" userId="8dd7d526-cbc8-4cf2-9dd2-6c69b6084fd8" providerId="ADAL" clId="{36972C72-C849-7A47-9B53-E698ED136ABC}" dt="2023-12-07T21:34:26.837" v="7" actId="2696"/>
        <pc:sldMkLst>
          <pc:docMk/>
          <pc:sldMk cId="372403659" sldId="2147474558"/>
        </pc:sldMkLst>
      </pc:sldChg>
      <pc:sldChg chg="del">
        <pc:chgData name="Jackie Lucas" userId="8dd7d526-cbc8-4cf2-9dd2-6c69b6084fd8" providerId="ADAL" clId="{36972C72-C849-7A47-9B53-E698ED136ABC}" dt="2023-12-07T21:34:26.821" v="0" actId="2696"/>
        <pc:sldMkLst>
          <pc:docMk/>
          <pc:sldMk cId="4254305345" sldId="2147474560"/>
        </pc:sldMkLst>
      </pc:sldChg>
      <pc:sldChg chg="delSp mod">
        <pc:chgData name="Jackie Lucas" userId="8dd7d526-cbc8-4cf2-9dd2-6c69b6084fd8" providerId="ADAL" clId="{36972C72-C849-7A47-9B53-E698ED136ABC}" dt="2023-12-07T21:34:39.512" v="70" actId="478"/>
        <pc:sldMkLst>
          <pc:docMk/>
          <pc:sldMk cId="576162342" sldId="2147474562"/>
        </pc:sldMkLst>
        <pc:spChg chg="del">
          <ac:chgData name="Jackie Lucas" userId="8dd7d526-cbc8-4cf2-9dd2-6c69b6084fd8" providerId="ADAL" clId="{36972C72-C849-7A47-9B53-E698ED136ABC}" dt="2023-12-07T21:34:39.512" v="70" actId="478"/>
          <ac:spMkLst>
            <pc:docMk/>
            <pc:sldMk cId="576162342" sldId="2147474562"/>
            <ac:spMk id="6" creationId="{C79DE701-4208-C8B5-DA0E-145BBAC7260C}"/>
          </ac:spMkLst>
        </pc:spChg>
      </pc:sldChg>
      <pc:sldChg chg="modSp mod">
        <pc:chgData name="Jackie Lucas" userId="8dd7d526-cbc8-4cf2-9dd2-6c69b6084fd8" providerId="ADAL" clId="{36972C72-C849-7A47-9B53-E698ED136ABC}" dt="2023-12-07T21:35:37.501" v="93" actId="27636"/>
        <pc:sldMkLst>
          <pc:docMk/>
          <pc:sldMk cId="2575712330" sldId="2147474563"/>
        </pc:sldMkLst>
        <pc:spChg chg="mod">
          <ac:chgData name="Jackie Lucas" userId="8dd7d526-cbc8-4cf2-9dd2-6c69b6084fd8" providerId="ADAL" clId="{36972C72-C849-7A47-9B53-E698ED136ABC}" dt="2023-12-07T21:35:37.501" v="93" actId="27636"/>
          <ac:spMkLst>
            <pc:docMk/>
            <pc:sldMk cId="2575712330" sldId="2147474563"/>
            <ac:spMk id="5" creationId="{EED6F329-D7BF-BC04-2AA9-448DD4269797}"/>
          </ac:spMkLst>
        </pc:spChg>
      </pc:sldChg>
      <pc:sldChg chg="modSp mod">
        <pc:chgData name="Jackie Lucas" userId="8dd7d526-cbc8-4cf2-9dd2-6c69b6084fd8" providerId="ADAL" clId="{36972C72-C849-7A47-9B53-E698ED136ABC}" dt="2023-12-07T21:46:22.192" v="806" actId="20577"/>
        <pc:sldMkLst>
          <pc:docMk/>
          <pc:sldMk cId="4267917919" sldId="2147474564"/>
        </pc:sldMkLst>
        <pc:spChg chg="mod">
          <ac:chgData name="Jackie Lucas" userId="8dd7d526-cbc8-4cf2-9dd2-6c69b6084fd8" providerId="ADAL" clId="{36972C72-C849-7A47-9B53-E698ED136ABC}" dt="2023-12-07T21:46:22.192" v="806" actId="20577"/>
          <ac:spMkLst>
            <pc:docMk/>
            <pc:sldMk cId="4267917919" sldId="2147474564"/>
            <ac:spMk id="10" creationId="{A4C6D9B0-8F70-F0AF-E77F-20E76A8E230A}"/>
          </ac:spMkLst>
        </pc:spChg>
        <pc:spChg chg="mod">
          <ac:chgData name="Jackie Lucas" userId="8dd7d526-cbc8-4cf2-9dd2-6c69b6084fd8" providerId="ADAL" clId="{36972C72-C849-7A47-9B53-E698ED136ABC}" dt="2023-12-07T21:46:00.004" v="785" actId="20577"/>
          <ac:spMkLst>
            <pc:docMk/>
            <pc:sldMk cId="4267917919" sldId="2147474564"/>
            <ac:spMk id="11" creationId="{6B9EA927-DAE7-95E0-2E5A-FC3C3B71A623}"/>
          </ac:spMkLst>
        </pc:spChg>
      </pc:sldChg>
      <pc:sldChg chg="modSp mod">
        <pc:chgData name="Jackie Lucas" userId="8dd7d526-cbc8-4cf2-9dd2-6c69b6084fd8" providerId="ADAL" clId="{36972C72-C849-7A47-9B53-E698ED136ABC}" dt="2023-12-07T21:47:56.209" v="877" actId="20577"/>
        <pc:sldMkLst>
          <pc:docMk/>
          <pc:sldMk cId="4218431923" sldId="2147474565"/>
        </pc:sldMkLst>
        <pc:spChg chg="mod">
          <ac:chgData name="Jackie Lucas" userId="8dd7d526-cbc8-4cf2-9dd2-6c69b6084fd8" providerId="ADAL" clId="{36972C72-C849-7A47-9B53-E698ED136ABC}" dt="2023-12-07T21:47:56.209" v="877" actId="20577"/>
          <ac:spMkLst>
            <pc:docMk/>
            <pc:sldMk cId="4218431923" sldId="2147474565"/>
            <ac:spMk id="5" creationId="{EED6F329-D7BF-BC04-2AA9-448DD4269797}"/>
          </ac:spMkLst>
        </pc:spChg>
      </pc:sldChg>
      <pc:sldChg chg="del">
        <pc:chgData name="Jackie Lucas" userId="8dd7d526-cbc8-4cf2-9dd2-6c69b6084fd8" providerId="ADAL" clId="{36972C72-C849-7A47-9B53-E698ED136ABC}" dt="2023-12-07T21:34:26.995" v="26" actId="2696"/>
        <pc:sldMkLst>
          <pc:docMk/>
          <pc:sldMk cId="332559271" sldId="2147474571"/>
        </pc:sldMkLst>
      </pc:sldChg>
      <pc:sldChg chg="modSp">
        <pc:chgData name="Jackie Lucas" userId="8dd7d526-cbc8-4cf2-9dd2-6c69b6084fd8" providerId="ADAL" clId="{36972C72-C849-7A47-9B53-E698ED136ABC}" dt="2023-12-07T21:45:47.714" v="771" actId="20577"/>
        <pc:sldMkLst>
          <pc:docMk/>
          <pc:sldMk cId="4132358029" sldId="2147474572"/>
        </pc:sldMkLst>
        <pc:spChg chg="mod">
          <ac:chgData name="Jackie Lucas" userId="8dd7d526-cbc8-4cf2-9dd2-6c69b6084fd8" providerId="ADAL" clId="{36972C72-C849-7A47-9B53-E698ED136ABC}" dt="2023-12-07T21:45:47.714" v="771" actId="20577"/>
          <ac:spMkLst>
            <pc:docMk/>
            <pc:sldMk cId="4132358029" sldId="2147474572"/>
            <ac:spMk id="5" creationId="{EED6F329-D7BF-BC04-2AA9-448DD4269797}"/>
          </ac:spMkLst>
        </pc:spChg>
      </pc:sldChg>
      <pc:sldChg chg="addSp delSp modSp mod">
        <pc:chgData name="Jackie Lucas" userId="8dd7d526-cbc8-4cf2-9dd2-6c69b6084fd8" providerId="ADAL" clId="{36972C72-C849-7A47-9B53-E698ED136ABC}" dt="2023-12-07T21:46:32.127" v="808" actId="20577"/>
        <pc:sldMkLst>
          <pc:docMk/>
          <pc:sldMk cId="3352608334" sldId="2147474579"/>
        </pc:sldMkLst>
        <pc:spChg chg="del mod">
          <ac:chgData name="Jackie Lucas" userId="8dd7d526-cbc8-4cf2-9dd2-6c69b6084fd8" providerId="ADAL" clId="{36972C72-C849-7A47-9B53-E698ED136ABC}" dt="2023-12-07T21:39:12.058" v="302" actId="478"/>
          <ac:spMkLst>
            <pc:docMk/>
            <pc:sldMk cId="3352608334" sldId="2147474579"/>
            <ac:spMk id="4" creationId="{ED288616-E9A0-49FB-DC5E-AAD8B452229E}"/>
          </ac:spMkLst>
        </pc:spChg>
        <pc:spChg chg="mod">
          <ac:chgData name="Jackie Lucas" userId="8dd7d526-cbc8-4cf2-9dd2-6c69b6084fd8" providerId="ADAL" clId="{36972C72-C849-7A47-9B53-E698ED136ABC}" dt="2023-12-07T21:46:32.127" v="808" actId="20577"/>
          <ac:spMkLst>
            <pc:docMk/>
            <pc:sldMk cId="3352608334" sldId="2147474579"/>
            <ac:spMk id="5" creationId="{EED6F329-D7BF-BC04-2AA9-448DD4269797}"/>
          </ac:spMkLst>
        </pc:spChg>
        <pc:spChg chg="del mod">
          <ac:chgData name="Jackie Lucas" userId="8dd7d526-cbc8-4cf2-9dd2-6c69b6084fd8" providerId="ADAL" clId="{36972C72-C849-7A47-9B53-E698ED136ABC}" dt="2023-12-07T21:39:12.990" v="303" actId="478"/>
          <ac:spMkLst>
            <pc:docMk/>
            <pc:sldMk cId="3352608334" sldId="2147474579"/>
            <ac:spMk id="7" creationId="{68085157-ACBF-873D-AAFB-E1506EB613EE}"/>
          </ac:spMkLst>
        </pc:spChg>
        <pc:picChg chg="add mod">
          <ac:chgData name="Jackie Lucas" userId="8dd7d526-cbc8-4cf2-9dd2-6c69b6084fd8" providerId="ADAL" clId="{36972C72-C849-7A47-9B53-E698ED136ABC}" dt="2023-12-07T21:37:12.660" v="154" actId="1076"/>
          <ac:picMkLst>
            <pc:docMk/>
            <pc:sldMk cId="3352608334" sldId="2147474579"/>
            <ac:picMk id="9" creationId="{C7E5CBF8-0041-87E6-0546-7F645D15FA51}"/>
          </ac:picMkLst>
        </pc:picChg>
      </pc:sldChg>
      <pc:sldChg chg="del">
        <pc:chgData name="Jackie Lucas" userId="8dd7d526-cbc8-4cf2-9dd2-6c69b6084fd8" providerId="ADAL" clId="{36972C72-C849-7A47-9B53-E698ED136ABC}" dt="2023-12-07T21:34:26.926" v="19" actId="2696"/>
        <pc:sldMkLst>
          <pc:docMk/>
          <pc:sldMk cId="195548123" sldId="2147474581"/>
        </pc:sldMkLst>
      </pc:sldChg>
      <pc:sldChg chg="del">
        <pc:chgData name="Jackie Lucas" userId="8dd7d526-cbc8-4cf2-9dd2-6c69b6084fd8" providerId="ADAL" clId="{36972C72-C849-7A47-9B53-E698ED136ABC}" dt="2023-12-07T21:34:27.095" v="62" actId="2696"/>
        <pc:sldMkLst>
          <pc:docMk/>
          <pc:sldMk cId="656899646" sldId="2147474582"/>
        </pc:sldMkLst>
      </pc:sldChg>
      <pc:sldChg chg="del">
        <pc:chgData name="Jackie Lucas" userId="8dd7d526-cbc8-4cf2-9dd2-6c69b6084fd8" providerId="ADAL" clId="{36972C72-C849-7A47-9B53-E698ED136ABC}" dt="2023-12-07T21:34:27.104" v="66" actId="2696"/>
        <pc:sldMkLst>
          <pc:docMk/>
          <pc:sldMk cId="2085277751" sldId="2147474583"/>
        </pc:sldMkLst>
      </pc:sldChg>
      <pc:sldChg chg="del">
        <pc:chgData name="Jackie Lucas" userId="8dd7d526-cbc8-4cf2-9dd2-6c69b6084fd8" providerId="ADAL" clId="{36972C72-C849-7A47-9B53-E698ED136ABC}" dt="2023-12-07T21:34:27.088" v="57" actId="2696"/>
        <pc:sldMkLst>
          <pc:docMk/>
          <pc:sldMk cId="890572229" sldId="2147474584"/>
        </pc:sldMkLst>
      </pc:sldChg>
      <pc:sldChg chg="del">
        <pc:chgData name="Jackie Lucas" userId="8dd7d526-cbc8-4cf2-9dd2-6c69b6084fd8" providerId="ADAL" clId="{36972C72-C849-7A47-9B53-E698ED136ABC}" dt="2023-12-07T21:34:27.027" v="47" actId="2696"/>
        <pc:sldMkLst>
          <pc:docMk/>
          <pc:sldMk cId="1604050003" sldId="2147474585"/>
        </pc:sldMkLst>
      </pc:sldChg>
      <pc:sldChg chg="del">
        <pc:chgData name="Jackie Lucas" userId="8dd7d526-cbc8-4cf2-9dd2-6c69b6084fd8" providerId="ADAL" clId="{36972C72-C849-7A47-9B53-E698ED136ABC}" dt="2023-12-07T21:34:27.029" v="49" actId="2696"/>
        <pc:sldMkLst>
          <pc:docMk/>
          <pc:sldMk cId="21977412" sldId="2147474589"/>
        </pc:sldMkLst>
      </pc:sldChg>
      <pc:sldChg chg="del">
        <pc:chgData name="Jackie Lucas" userId="8dd7d526-cbc8-4cf2-9dd2-6c69b6084fd8" providerId="ADAL" clId="{36972C72-C849-7A47-9B53-E698ED136ABC}" dt="2023-12-07T21:34:27.091" v="59" actId="2696"/>
        <pc:sldMkLst>
          <pc:docMk/>
          <pc:sldMk cId="2868446101" sldId="2147474591"/>
        </pc:sldMkLst>
      </pc:sldChg>
      <pc:sldChg chg="modSp add mod">
        <pc:chgData name="Jackie Lucas" userId="8dd7d526-cbc8-4cf2-9dd2-6c69b6084fd8" providerId="ADAL" clId="{36972C72-C849-7A47-9B53-E698ED136ABC}" dt="2023-12-07T21:45:21.728" v="757" actId="20577"/>
        <pc:sldMkLst>
          <pc:docMk/>
          <pc:sldMk cId="3418360537" sldId="2147474593"/>
        </pc:sldMkLst>
        <pc:spChg chg="mod">
          <ac:chgData name="Jackie Lucas" userId="8dd7d526-cbc8-4cf2-9dd2-6c69b6084fd8" providerId="ADAL" clId="{36972C72-C849-7A47-9B53-E698ED136ABC}" dt="2023-12-07T21:45:21.728" v="757" actId="20577"/>
          <ac:spMkLst>
            <pc:docMk/>
            <pc:sldMk cId="3418360537" sldId="2147474593"/>
            <ac:spMk id="5" creationId="{EED6F329-D7BF-BC04-2AA9-448DD4269797}"/>
          </ac:spMkLst>
        </pc:spChg>
      </pc:sldChg>
      <pc:sldChg chg="modSp add mod ord">
        <pc:chgData name="Jackie Lucas" userId="8dd7d526-cbc8-4cf2-9dd2-6c69b6084fd8" providerId="ADAL" clId="{36972C72-C849-7A47-9B53-E698ED136ABC}" dt="2023-12-07T21:40:59.641" v="391" actId="20578"/>
        <pc:sldMkLst>
          <pc:docMk/>
          <pc:sldMk cId="2734658746" sldId="2147474594"/>
        </pc:sldMkLst>
        <pc:spChg chg="mod">
          <ac:chgData name="Jackie Lucas" userId="8dd7d526-cbc8-4cf2-9dd2-6c69b6084fd8" providerId="ADAL" clId="{36972C72-C849-7A47-9B53-E698ED136ABC}" dt="2023-12-07T21:40:54.928" v="390" actId="122"/>
          <ac:spMkLst>
            <pc:docMk/>
            <pc:sldMk cId="2734658746" sldId="2147474594"/>
            <ac:spMk id="5" creationId="{EED6F329-D7BF-BC04-2AA9-448DD4269797}"/>
          </ac:spMkLst>
        </pc:spChg>
      </pc:sldChg>
      <pc:sldChg chg="new del">
        <pc:chgData name="Jackie Lucas" userId="8dd7d526-cbc8-4cf2-9dd2-6c69b6084fd8" providerId="ADAL" clId="{36972C72-C849-7A47-9B53-E698ED136ABC}" dt="2023-12-07T21:49:20.534" v="879" actId="680"/>
        <pc:sldMkLst>
          <pc:docMk/>
          <pc:sldMk cId="3504210399" sldId="2147474595"/>
        </pc:sldMkLst>
      </pc:sldChg>
      <pc:sldChg chg="addSp modSp add mod ord">
        <pc:chgData name="Jackie Lucas" userId="8dd7d526-cbc8-4cf2-9dd2-6c69b6084fd8" providerId="ADAL" clId="{36972C72-C849-7A47-9B53-E698ED136ABC}" dt="2023-12-07T21:52:20.415" v="930" actId="20577"/>
        <pc:sldMkLst>
          <pc:docMk/>
          <pc:sldMk cId="4149938811" sldId="2147474595"/>
        </pc:sldMkLst>
        <pc:spChg chg="mod">
          <ac:chgData name="Jackie Lucas" userId="8dd7d526-cbc8-4cf2-9dd2-6c69b6084fd8" providerId="ADAL" clId="{36972C72-C849-7A47-9B53-E698ED136ABC}" dt="2023-12-07T21:52:20.415" v="930" actId="20577"/>
          <ac:spMkLst>
            <pc:docMk/>
            <pc:sldMk cId="4149938811" sldId="2147474595"/>
            <ac:spMk id="7" creationId="{61DB6DE5-A84A-AA3E-2741-CC2D39B2D022}"/>
          </ac:spMkLst>
        </pc:spChg>
        <pc:picChg chg="add mod">
          <ac:chgData name="Jackie Lucas" userId="8dd7d526-cbc8-4cf2-9dd2-6c69b6084fd8" providerId="ADAL" clId="{36972C72-C849-7A47-9B53-E698ED136ABC}" dt="2023-12-07T21:52:07.165" v="911" actId="1076"/>
          <ac:picMkLst>
            <pc:docMk/>
            <pc:sldMk cId="4149938811" sldId="2147474595"/>
            <ac:picMk id="4" creationId="{E4A936D5-BB70-3D07-76EB-A600FADAAEE7}"/>
          </ac:picMkLst>
        </pc:picChg>
        <pc:picChg chg="mod">
          <ac:chgData name="Jackie Lucas" userId="8dd7d526-cbc8-4cf2-9dd2-6c69b6084fd8" providerId="ADAL" clId="{36972C72-C849-7A47-9B53-E698ED136ABC}" dt="2023-12-07T21:52:02.533" v="910" actId="170"/>
          <ac:picMkLst>
            <pc:docMk/>
            <pc:sldMk cId="4149938811" sldId="2147474595"/>
            <ac:picMk id="5" creationId="{2F81E58D-CE9F-BEA4-8E25-218688A061B1}"/>
          </ac:picMkLst>
        </pc:picChg>
      </pc:sldChg>
      <pc:sldMasterChg chg="delSldLayout">
        <pc:chgData name="Jackie Lucas" userId="8dd7d526-cbc8-4cf2-9dd2-6c69b6084fd8" providerId="ADAL" clId="{36972C72-C849-7A47-9B53-E698ED136ABC}" dt="2023-12-07T21:34:27.032" v="51" actId="2696"/>
        <pc:sldMasterMkLst>
          <pc:docMk/>
          <pc:sldMasterMk cId="345570232" sldId="2147483661"/>
        </pc:sldMasterMkLst>
        <pc:sldLayoutChg chg="del">
          <pc:chgData name="Jackie Lucas" userId="8dd7d526-cbc8-4cf2-9dd2-6c69b6084fd8" providerId="ADAL" clId="{36972C72-C849-7A47-9B53-E698ED136ABC}" dt="2023-12-07T21:34:27.020" v="42" actId="2696"/>
          <pc:sldLayoutMkLst>
            <pc:docMk/>
            <pc:sldMasterMk cId="345570232" sldId="2147483661"/>
            <pc:sldLayoutMk cId="3690155739" sldId="2147483823"/>
          </pc:sldLayoutMkLst>
        </pc:sldLayoutChg>
        <pc:sldLayoutChg chg="del">
          <pc:chgData name="Jackie Lucas" userId="8dd7d526-cbc8-4cf2-9dd2-6c69b6084fd8" providerId="ADAL" clId="{36972C72-C849-7A47-9B53-E698ED136ABC}" dt="2023-12-07T21:34:27.025" v="46" actId="2696"/>
          <pc:sldLayoutMkLst>
            <pc:docMk/>
            <pc:sldMasterMk cId="345570232" sldId="2147483661"/>
            <pc:sldLayoutMk cId="1024282869" sldId="2147483824"/>
          </pc:sldLayoutMkLst>
        </pc:sldLayoutChg>
        <pc:sldLayoutChg chg="del">
          <pc:chgData name="Jackie Lucas" userId="8dd7d526-cbc8-4cf2-9dd2-6c69b6084fd8" providerId="ADAL" clId="{36972C72-C849-7A47-9B53-E698ED136ABC}" dt="2023-12-07T21:34:26.847" v="11" actId="2696"/>
          <pc:sldLayoutMkLst>
            <pc:docMk/>
            <pc:sldMasterMk cId="345570232" sldId="2147483661"/>
            <pc:sldLayoutMk cId="1356068439" sldId="2147483825"/>
          </pc:sldLayoutMkLst>
        </pc:sldLayoutChg>
        <pc:sldLayoutChg chg="del">
          <pc:chgData name="Jackie Lucas" userId="8dd7d526-cbc8-4cf2-9dd2-6c69b6084fd8" providerId="ADAL" clId="{36972C72-C849-7A47-9B53-E698ED136ABC}" dt="2023-12-07T21:34:27.032" v="51" actId="2696"/>
          <pc:sldLayoutMkLst>
            <pc:docMk/>
            <pc:sldMasterMk cId="345570232" sldId="2147483661"/>
            <pc:sldLayoutMk cId="4071457452" sldId="2147483826"/>
          </pc:sldLayoutMkLst>
        </pc:sldLayoutChg>
      </pc:sldMasterChg>
    </pc:docChg>
  </pc:docChgLst>
  <pc:docChgLst>
    <pc:chgData name="Guest User" userId="S::urn:spo:anon#50ee005de909f9331b821980d8864b1a77cde03fbe2d913630ace7c7d160b6e7::" providerId="AD" clId="Web-{7472D77B-EEC5-C3A8-C0E3-1866DA212790}"/>
    <pc:docChg chg="modSld">
      <pc:chgData name="Guest User" userId="S::urn:spo:anon#50ee005de909f9331b821980d8864b1a77cde03fbe2d913630ace7c7d160b6e7::" providerId="AD" clId="Web-{7472D77B-EEC5-C3A8-C0E3-1866DA212790}" dt="2023-12-04T02:55:17.171" v="3" actId="20577"/>
      <pc:docMkLst>
        <pc:docMk/>
      </pc:docMkLst>
      <pc:sldChg chg="modSp">
        <pc:chgData name="Guest User" userId="S::urn:spo:anon#50ee005de909f9331b821980d8864b1a77cde03fbe2d913630ace7c7d160b6e7::" providerId="AD" clId="Web-{7472D77B-EEC5-C3A8-C0E3-1866DA212790}" dt="2023-12-04T02:55:17.171" v="3" actId="20577"/>
        <pc:sldMkLst>
          <pc:docMk/>
          <pc:sldMk cId="2095603792" sldId="512"/>
        </pc:sldMkLst>
        <pc:spChg chg="mod">
          <ac:chgData name="Guest User" userId="S::urn:spo:anon#50ee005de909f9331b821980d8864b1a77cde03fbe2d913630ace7c7d160b6e7::" providerId="AD" clId="Web-{7472D77B-EEC5-C3A8-C0E3-1866DA212790}" dt="2023-12-04T02:55:17.171" v="3" actId="20577"/>
          <ac:spMkLst>
            <pc:docMk/>
            <pc:sldMk cId="2095603792" sldId="512"/>
            <ac:spMk id="2" creationId="{29B6385B-9DEC-DB4E-9FA6-7A542713B1F4}"/>
          </ac:spMkLst>
        </pc:spChg>
      </pc:sldChg>
      <pc:sldChg chg="modSp">
        <pc:chgData name="Guest User" userId="S::urn:spo:anon#50ee005de909f9331b821980d8864b1a77cde03fbe2d913630ace7c7d160b6e7::" providerId="AD" clId="Web-{7472D77B-EEC5-C3A8-C0E3-1866DA212790}" dt="2023-12-04T02:54:50.936" v="1" actId="20577"/>
        <pc:sldMkLst>
          <pc:docMk/>
          <pc:sldMk cId="2435592938" sldId="513"/>
        </pc:sldMkLst>
        <pc:spChg chg="mod">
          <ac:chgData name="Guest User" userId="S::urn:spo:anon#50ee005de909f9331b821980d8864b1a77cde03fbe2d913630ace7c7d160b6e7::" providerId="AD" clId="Web-{7472D77B-EEC5-C3A8-C0E3-1866DA212790}" dt="2023-12-04T02:54:50.936" v="1" actId="20577"/>
          <ac:spMkLst>
            <pc:docMk/>
            <pc:sldMk cId="2435592938" sldId="513"/>
            <ac:spMk id="2" creationId="{29B6385B-9DEC-DB4E-9FA6-7A542713B1F4}"/>
          </ac:spMkLst>
        </pc:spChg>
      </pc:sldChg>
    </pc:docChg>
  </pc:docChgLst>
  <pc:docChgLst>
    <pc:chgData name="Guest User" userId="S::urn:spo:anon#50ee005de909f9331b821980d8864b1a77cde03fbe2d913630ace7c7d160b6e7::" providerId="AD" clId="Web-{E70BFD17-5D94-9C92-7A5F-A7A064DE5848}"/>
    <pc:docChg chg="modSld">
      <pc:chgData name="Guest User" userId="S::urn:spo:anon#50ee005de909f9331b821980d8864b1a77cde03fbe2d913630ace7c7d160b6e7::" providerId="AD" clId="Web-{E70BFD17-5D94-9C92-7A5F-A7A064DE5848}" dt="2023-12-04T03:02:21.202" v="11" actId="20577"/>
      <pc:docMkLst>
        <pc:docMk/>
      </pc:docMkLst>
      <pc:sldChg chg="modSp">
        <pc:chgData name="Guest User" userId="S::urn:spo:anon#50ee005de909f9331b821980d8864b1a77cde03fbe2d913630ace7c7d160b6e7::" providerId="AD" clId="Web-{E70BFD17-5D94-9C92-7A5F-A7A064DE5848}" dt="2023-12-04T03:02:21.202" v="11" actId="20577"/>
        <pc:sldMkLst>
          <pc:docMk/>
          <pc:sldMk cId="1903007320" sldId="531"/>
        </pc:sldMkLst>
        <pc:spChg chg="mod">
          <ac:chgData name="Guest User" userId="S::urn:spo:anon#50ee005de909f9331b821980d8864b1a77cde03fbe2d913630ace7c7d160b6e7::" providerId="AD" clId="Web-{E70BFD17-5D94-9C92-7A5F-A7A064DE5848}" dt="2023-12-04T03:02:21.202" v="11" actId="20577"/>
          <ac:spMkLst>
            <pc:docMk/>
            <pc:sldMk cId="1903007320" sldId="531"/>
            <ac:spMk id="7" creationId="{985584DD-7E23-DEBC-55AE-7B77956B8E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354FC-B6AE-AE41-A408-62680E06D715}"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2AF20-CE92-3C47-A3D6-8C32F66F809E}" type="slidenum">
              <a:rPr lang="en-US" smtClean="0"/>
              <a:t>‹#›</a:t>
            </a:fld>
            <a:endParaRPr lang="en-US"/>
          </a:p>
        </p:txBody>
      </p:sp>
    </p:spTree>
    <p:extLst>
      <p:ext uri="{BB962C8B-B14F-4D97-AF65-F5344CB8AC3E}">
        <p14:creationId xmlns:p14="http://schemas.microsoft.com/office/powerpoint/2010/main" val="27606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2</a:t>
            </a:fld>
            <a:endParaRPr lang="en-US"/>
          </a:p>
        </p:txBody>
      </p:sp>
    </p:spTree>
    <p:extLst>
      <p:ext uri="{BB962C8B-B14F-4D97-AF65-F5344CB8AC3E}">
        <p14:creationId xmlns:p14="http://schemas.microsoft.com/office/powerpoint/2010/main" val="204712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11</a:t>
            </a:fld>
            <a:endParaRPr lang="en-US"/>
          </a:p>
        </p:txBody>
      </p:sp>
    </p:spTree>
    <p:extLst>
      <p:ext uri="{BB962C8B-B14F-4D97-AF65-F5344CB8AC3E}">
        <p14:creationId xmlns:p14="http://schemas.microsoft.com/office/powerpoint/2010/main" val="332545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12</a:t>
            </a:fld>
            <a:endParaRPr lang="en-US"/>
          </a:p>
        </p:txBody>
      </p:sp>
    </p:spTree>
    <p:extLst>
      <p:ext uri="{BB962C8B-B14F-4D97-AF65-F5344CB8AC3E}">
        <p14:creationId xmlns:p14="http://schemas.microsoft.com/office/powerpoint/2010/main" val="157896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13</a:t>
            </a:fld>
            <a:endParaRPr lang="en-US"/>
          </a:p>
        </p:txBody>
      </p:sp>
    </p:spTree>
    <p:extLst>
      <p:ext uri="{BB962C8B-B14F-4D97-AF65-F5344CB8AC3E}">
        <p14:creationId xmlns:p14="http://schemas.microsoft.com/office/powerpoint/2010/main" val="92623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14</a:t>
            </a:fld>
            <a:endParaRPr lang="en-US"/>
          </a:p>
        </p:txBody>
      </p:sp>
    </p:spTree>
    <p:extLst>
      <p:ext uri="{BB962C8B-B14F-4D97-AF65-F5344CB8AC3E}">
        <p14:creationId xmlns:p14="http://schemas.microsoft.com/office/powerpoint/2010/main" val="38448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15</a:t>
            </a:fld>
            <a:endParaRPr lang="en-US"/>
          </a:p>
        </p:txBody>
      </p:sp>
    </p:spTree>
    <p:extLst>
      <p:ext uri="{BB962C8B-B14F-4D97-AF65-F5344CB8AC3E}">
        <p14:creationId xmlns:p14="http://schemas.microsoft.com/office/powerpoint/2010/main" val="453198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16</a:t>
            </a:fld>
            <a:endParaRPr lang="en-US"/>
          </a:p>
        </p:txBody>
      </p:sp>
    </p:spTree>
    <p:extLst>
      <p:ext uri="{BB962C8B-B14F-4D97-AF65-F5344CB8AC3E}">
        <p14:creationId xmlns:p14="http://schemas.microsoft.com/office/powerpoint/2010/main" val="1622775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17</a:t>
            </a:fld>
            <a:endParaRPr lang="en-US"/>
          </a:p>
        </p:txBody>
      </p:sp>
    </p:spTree>
    <p:extLst>
      <p:ext uri="{BB962C8B-B14F-4D97-AF65-F5344CB8AC3E}">
        <p14:creationId xmlns:p14="http://schemas.microsoft.com/office/powerpoint/2010/main" val="410243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18</a:t>
            </a:fld>
            <a:endParaRPr lang="en-US"/>
          </a:p>
        </p:txBody>
      </p:sp>
    </p:spTree>
    <p:extLst>
      <p:ext uri="{BB962C8B-B14F-4D97-AF65-F5344CB8AC3E}">
        <p14:creationId xmlns:p14="http://schemas.microsoft.com/office/powerpoint/2010/main" val="699224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19</a:t>
            </a:fld>
            <a:endParaRPr lang="en-US"/>
          </a:p>
        </p:txBody>
      </p:sp>
    </p:spTree>
    <p:extLst>
      <p:ext uri="{BB962C8B-B14F-4D97-AF65-F5344CB8AC3E}">
        <p14:creationId xmlns:p14="http://schemas.microsoft.com/office/powerpoint/2010/main" val="2963966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6262AF20-CE92-3C47-A3D6-8C32F66F809E}" type="slidenum">
              <a:rPr lang="en-US" smtClean="0"/>
              <a:t>20</a:t>
            </a:fld>
            <a:endParaRPr lang="en-US"/>
          </a:p>
        </p:txBody>
      </p:sp>
    </p:spTree>
    <p:extLst>
      <p:ext uri="{BB962C8B-B14F-4D97-AF65-F5344CB8AC3E}">
        <p14:creationId xmlns:p14="http://schemas.microsoft.com/office/powerpoint/2010/main" val="309797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3</a:t>
            </a:fld>
            <a:endParaRPr lang="en-US"/>
          </a:p>
        </p:txBody>
      </p:sp>
    </p:spTree>
    <p:extLst>
      <p:ext uri="{BB962C8B-B14F-4D97-AF65-F5344CB8AC3E}">
        <p14:creationId xmlns:p14="http://schemas.microsoft.com/office/powerpoint/2010/main" val="131799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6262AF20-CE92-3C47-A3D6-8C32F66F809E}" type="slidenum">
              <a:rPr lang="en-US" smtClean="0"/>
              <a:t>21</a:t>
            </a:fld>
            <a:endParaRPr lang="en-US"/>
          </a:p>
        </p:txBody>
      </p:sp>
    </p:spTree>
    <p:extLst>
      <p:ext uri="{BB962C8B-B14F-4D97-AF65-F5344CB8AC3E}">
        <p14:creationId xmlns:p14="http://schemas.microsoft.com/office/powerpoint/2010/main" val="393894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22</a:t>
            </a:fld>
            <a:endParaRPr lang="en-US"/>
          </a:p>
        </p:txBody>
      </p:sp>
    </p:spTree>
    <p:extLst>
      <p:ext uri="{BB962C8B-B14F-4D97-AF65-F5344CB8AC3E}">
        <p14:creationId xmlns:p14="http://schemas.microsoft.com/office/powerpoint/2010/main" val="3131262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23</a:t>
            </a:fld>
            <a:endParaRPr lang="en-US"/>
          </a:p>
        </p:txBody>
      </p:sp>
    </p:spTree>
    <p:extLst>
      <p:ext uri="{BB962C8B-B14F-4D97-AF65-F5344CB8AC3E}">
        <p14:creationId xmlns:p14="http://schemas.microsoft.com/office/powerpoint/2010/main" val="1282178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6262AF20-CE92-3C47-A3D6-8C32F66F809E}" type="slidenum">
              <a:rPr lang="en-US" smtClean="0"/>
              <a:t>24</a:t>
            </a:fld>
            <a:endParaRPr lang="en-US"/>
          </a:p>
        </p:txBody>
      </p:sp>
    </p:spTree>
    <p:extLst>
      <p:ext uri="{BB962C8B-B14F-4D97-AF65-F5344CB8AC3E}">
        <p14:creationId xmlns:p14="http://schemas.microsoft.com/office/powerpoint/2010/main" val="297366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6262AF20-CE92-3C47-A3D6-8C32F66F809E}" type="slidenum">
              <a:rPr lang="en-US" smtClean="0"/>
              <a:t>25</a:t>
            </a:fld>
            <a:endParaRPr lang="en-US"/>
          </a:p>
        </p:txBody>
      </p:sp>
    </p:spTree>
    <p:extLst>
      <p:ext uri="{BB962C8B-B14F-4D97-AF65-F5344CB8AC3E}">
        <p14:creationId xmlns:p14="http://schemas.microsoft.com/office/powerpoint/2010/main" val="2659298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27</a:t>
            </a:fld>
            <a:endParaRPr lang="en-US"/>
          </a:p>
        </p:txBody>
      </p:sp>
    </p:spTree>
    <p:extLst>
      <p:ext uri="{BB962C8B-B14F-4D97-AF65-F5344CB8AC3E}">
        <p14:creationId xmlns:p14="http://schemas.microsoft.com/office/powerpoint/2010/main" val="350692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4</a:t>
            </a:fld>
            <a:endParaRPr lang="en-US"/>
          </a:p>
        </p:txBody>
      </p:sp>
    </p:spTree>
    <p:extLst>
      <p:ext uri="{BB962C8B-B14F-4D97-AF65-F5344CB8AC3E}">
        <p14:creationId xmlns:p14="http://schemas.microsoft.com/office/powerpoint/2010/main" val="103283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5</a:t>
            </a:fld>
            <a:endParaRPr lang="en-US"/>
          </a:p>
        </p:txBody>
      </p:sp>
    </p:spTree>
    <p:extLst>
      <p:ext uri="{BB962C8B-B14F-4D97-AF65-F5344CB8AC3E}">
        <p14:creationId xmlns:p14="http://schemas.microsoft.com/office/powerpoint/2010/main" val="59932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6</a:t>
            </a:fld>
            <a:endParaRPr lang="en-US"/>
          </a:p>
        </p:txBody>
      </p:sp>
    </p:spTree>
    <p:extLst>
      <p:ext uri="{BB962C8B-B14F-4D97-AF65-F5344CB8AC3E}">
        <p14:creationId xmlns:p14="http://schemas.microsoft.com/office/powerpoint/2010/main" val="258876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7</a:t>
            </a:fld>
            <a:endParaRPr lang="en-US"/>
          </a:p>
        </p:txBody>
      </p:sp>
    </p:spTree>
    <p:extLst>
      <p:ext uri="{BB962C8B-B14F-4D97-AF65-F5344CB8AC3E}">
        <p14:creationId xmlns:p14="http://schemas.microsoft.com/office/powerpoint/2010/main" val="404167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8</a:t>
            </a:fld>
            <a:endParaRPr lang="en-US"/>
          </a:p>
        </p:txBody>
      </p:sp>
    </p:spTree>
    <p:extLst>
      <p:ext uri="{BB962C8B-B14F-4D97-AF65-F5344CB8AC3E}">
        <p14:creationId xmlns:p14="http://schemas.microsoft.com/office/powerpoint/2010/main" val="232063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9</a:t>
            </a:fld>
            <a:endParaRPr lang="en-US"/>
          </a:p>
        </p:txBody>
      </p:sp>
    </p:spTree>
    <p:extLst>
      <p:ext uri="{BB962C8B-B14F-4D97-AF65-F5344CB8AC3E}">
        <p14:creationId xmlns:p14="http://schemas.microsoft.com/office/powerpoint/2010/main" val="77008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62AF20-CE92-3C47-A3D6-8C32F66F809E}" type="slidenum">
              <a:rPr lang="en-US" smtClean="0"/>
              <a:t>10</a:t>
            </a:fld>
            <a:endParaRPr lang="en-US"/>
          </a:p>
        </p:txBody>
      </p:sp>
    </p:spTree>
    <p:extLst>
      <p:ext uri="{BB962C8B-B14F-4D97-AF65-F5344CB8AC3E}">
        <p14:creationId xmlns:p14="http://schemas.microsoft.com/office/powerpoint/2010/main" val="3180216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83.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sv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8" Type="http://schemas.openxmlformats.org/officeDocument/2006/relationships/image" Target="../media/image5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endParaRPr lang="en-US" dirty="0"/>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3"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1299876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92216"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dirty="0">
              <a:latin typeface="Georgia" panose="02040502050405020303"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rgbClr val="000000"/>
                </a:solidFill>
                <a:effectLst/>
                <a:uLnTx/>
                <a:uFillTx/>
                <a:latin typeface="Georgia" panose="02040502050405020303" pitchFamily="18" charset="0"/>
                <a:ea typeface="+mj-ea"/>
                <a:cs typeface="+mj-cs"/>
              </a:rPr>
              <a:t>Agenda</a:t>
            </a:r>
            <a:endParaRPr lang="en-US" sz="5867" b="0" i="0" dirty="0">
              <a:latin typeface="Georgia" panose="02040502050405020303"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Agenda Items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16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67933028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eorgia" panose="02040502050405020303" pitchFamily="18" charset="0"/>
              </a:defRPr>
            </a:lvl1pPr>
            <a:lvl2pPr algn="ctr">
              <a:lnSpc>
                <a:spcPct val="100000"/>
              </a:lnSpc>
              <a:defRPr sz="2400" b="0" i="0">
                <a:solidFill>
                  <a:schemeClr val="tx1"/>
                </a:solidFill>
                <a:latin typeface="Georgia" panose="02040502050405020303" pitchFamily="18" charset="0"/>
              </a:defRPr>
            </a:lvl2pPr>
            <a:lvl3pPr algn="ctr">
              <a:lnSpc>
                <a:spcPct val="100000"/>
              </a:lnSpc>
              <a:defRPr sz="2400" b="0" i="0">
                <a:solidFill>
                  <a:schemeClr val="tx1"/>
                </a:solidFill>
                <a:latin typeface="Georgia" panose="02040502050405020303" pitchFamily="18" charset="0"/>
              </a:defRPr>
            </a:lvl3pPr>
            <a:lvl4pPr algn="ctr">
              <a:lnSpc>
                <a:spcPct val="100000"/>
              </a:lnSpc>
              <a:defRPr sz="2400" b="0" i="0">
                <a:solidFill>
                  <a:schemeClr val="tx1"/>
                </a:solidFill>
                <a:latin typeface="Georgia" panose="02040502050405020303" pitchFamily="18" charset="0"/>
              </a:defRPr>
            </a:lvl4pPr>
            <a:lvl5pPr algn="ctr">
              <a:lnSpc>
                <a:spcPct val="100000"/>
              </a:lnSpc>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162954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eorgia" panose="02040502050405020303" pitchFamily="18" charset="0"/>
              </a:defRPr>
            </a:lvl1pPr>
            <a:lvl2pPr algn="ctr">
              <a:lnSpc>
                <a:spcPct val="100000"/>
              </a:lnSpc>
              <a:defRPr sz="2400" b="0" i="0">
                <a:solidFill>
                  <a:schemeClr val="tx1"/>
                </a:solidFill>
                <a:latin typeface="Georgia" panose="02040502050405020303" pitchFamily="18" charset="0"/>
              </a:defRPr>
            </a:lvl2pPr>
            <a:lvl3pPr algn="ctr">
              <a:lnSpc>
                <a:spcPct val="100000"/>
              </a:lnSpc>
              <a:defRPr sz="2400" b="0" i="0">
                <a:solidFill>
                  <a:schemeClr val="tx1"/>
                </a:solidFill>
                <a:latin typeface="Georgia" panose="02040502050405020303" pitchFamily="18" charset="0"/>
              </a:defRPr>
            </a:lvl3pPr>
            <a:lvl4pPr algn="ctr">
              <a:lnSpc>
                <a:spcPct val="100000"/>
              </a:lnSpc>
              <a:defRPr sz="2400" b="0" i="0">
                <a:solidFill>
                  <a:schemeClr val="tx1"/>
                </a:solidFill>
                <a:latin typeface="Georgia" panose="02040502050405020303" pitchFamily="18" charset="0"/>
              </a:defRPr>
            </a:lvl4pPr>
            <a:lvl5pPr algn="ctr">
              <a:lnSpc>
                <a:spcPct val="100000"/>
              </a:lnSpc>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768693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bg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eorgia" panose="02040502050405020303" pitchFamily="18" charset="0"/>
              </a:defRPr>
            </a:lvl1pPr>
            <a:lvl2pPr algn="ctr">
              <a:lnSpc>
                <a:spcPct val="100000"/>
              </a:lnSpc>
              <a:defRPr sz="2400" b="0" i="0">
                <a:solidFill>
                  <a:schemeClr val="tx1"/>
                </a:solidFill>
                <a:latin typeface="Georgia" panose="02040502050405020303" pitchFamily="18" charset="0"/>
              </a:defRPr>
            </a:lvl2pPr>
            <a:lvl3pPr algn="ctr">
              <a:lnSpc>
                <a:spcPct val="100000"/>
              </a:lnSpc>
              <a:defRPr sz="2400" b="0" i="0">
                <a:solidFill>
                  <a:schemeClr val="tx1"/>
                </a:solidFill>
                <a:latin typeface="Georgia" panose="02040502050405020303" pitchFamily="18" charset="0"/>
              </a:defRPr>
            </a:lvl3pPr>
            <a:lvl4pPr algn="ctr">
              <a:lnSpc>
                <a:spcPct val="100000"/>
              </a:lnSpc>
              <a:defRPr sz="2400" b="0" i="0">
                <a:solidFill>
                  <a:schemeClr val="tx1"/>
                </a:solidFill>
                <a:latin typeface="Georgia" panose="02040502050405020303" pitchFamily="18" charset="0"/>
              </a:defRPr>
            </a:lvl4pPr>
            <a:lvl5pPr algn="ctr">
              <a:lnSpc>
                <a:spcPct val="100000"/>
              </a:lnSpc>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49373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bg1"/>
                </a:solidFill>
                <a:latin typeface="Georgia" panose="02040502050405020303" pitchFamily="18" charset="0"/>
              </a:defRPr>
            </a:lvl1pPr>
            <a:lvl2pPr algn="ctr">
              <a:lnSpc>
                <a:spcPct val="100000"/>
              </a:lnSpc>
              <a:defRPr sz="2400" b="0" i="0">
                <a:solidFill>
                  <a:schemeClr val="bg1"/>
                </a:solidFill>
                <a:latin typeface="Georgia" panose="02040502050405020303" pitchFamily="18" charset="0"/>
              </a:defRPr>
            </a:lvl2pPr>
            <a:lvl3pPr algn="ctr">
              <a:lnSpc>
                <a:spcPct val="100000"/>
              </a:lnSpc>
              <a:defRPr sz="2400" b="0" i="0">
                <a:solidFill>
                  <a:schemeClr val="bg1"/>
                </a:solidFill>
                <a:latin typeface="Georgia" panose="02040502050405020303" pitchFamily="18" charset="0"/>
              </a:defRPr>
            </a:lvl3pPr>
            <a:lvl4pPr algn="ctr">
              <a:lnSpc>
                <a:spcPct val="100000"/>
              </a:lnSpc>
              <a:defRPr sz="2400" b="0" i="0">
                <a:solidFill>
                  <a:schemeClr val="bg1"/>
                </a:solidFill>
                <a:latin typeface="Georgia" panose="02040502050405020303" pitchFamily="18" charset="0"/>
              </a:defRPr>
            </a:lvl4pPr>
            <a:lvl5pPr algn="ctr">
              <a:lnSpc>
                <a:spcPct val="100000"/>
              </a:lnSpc>
              <a:defRPr sz="2400" b="0" i="0">
                <a:solidFill>
                  <a:schemeClr val="bg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305242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eorgia" panose="02040502050405020303" pitchFamily="18" charset="0"/>
              </a:defRPr>
            </a:lvl1pPr>
            <a:lvl2pPr algn="ctr">
              <a:defRPr sz="2400" b="0" i="0">
                <a:solidFill>
                  <a:schemeClr val="tx1"/>
                </a:solidFill>
                <a:latin typeface="Georgia" panose="02040502050405020303" pitchFamily="18" charset="0"/>
              </a:defRPr>
            </a:lvl2pPr>
            <a:lvl3pPr algn="ctr">
              <a:defRPr sz="2400" b="0" i="0">
                <a:solidFill>
                  <a:schemeClr val="tx1"/>
                </a:solidFill>
                <a:latin typeface="Georgia" panose="02040502050405020303" pitchFamily="18" charset="0"/>
              </a:defRPr>
            </a:lvl3pPr>
            <a:lvl4pPr algn="ctr">
              <a:defRPr sz="2400" b="0" i="0">
                <a:solidFill>
                  <a:schemeClr val="tx1"/>
                </a:solidFill>
                <a:latin typeface="Georgia" panose="02040502050405020303" pitchFamily="18" charset="0"/>
              </a:defRPr>
            </a:lvl4pPr>
            <a:lvl5pPr algn="ctr">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err="1">
                <a:solidFill>
                  <a:srgbClr val="808080"/>
                </a:solidFill>
                <a:latin typeface="Georgia" panose="02040502050405020303" pitchFamily="18" charset="0"/>
              </a:rPr>
              <a:t>ottom</a:t>
            </a:r>
            <a:r>
              <a:rPr lang="en-US" sz="1067" b="0" i="0" dirty="0">
                <a:solidFill>
                  <a:srgbClr val="808080"/>
                </a:solidFill>
                <a:latin typeface="Georgia" panose="02040502050405020303" pitchFamily="18" charset="0"/>
              </a:rPr>
              <a:t>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0538388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eorgia" panose="02040502050405020303" pitchFamily="18" charset="0"/>
              </a:defRPr>
            </a:lvl1pPr>
            <a:lvl2pPr algn="ctr">
              <a:defRPr sz="2400" b="0" i="0">
                <a:solidFill>
                  <a:schemeClr val="tx1"/>
                </a:solidFill>
                <a:latin typeface="Georgia" panose="02040502050405020303" pitchFamily="18" charset="0"/>
              </a:defRPr>
            </a:lvl2pPr>
            <a:lvl3pPr algn="ctr">
              <a:defRPr sz="2400" b="0" i="0">
                <a:solidFill>
                  <a:schemeClr val="tx1"/>
                </a:solidFill>
                <a:latin typeface="Georgia" panose="02040502050405020303" pitchFamily="18" charset="0"/>
              </a:defRPr>
            </a:lvl3pPr>
            <a:lvl4pPr algn="ctr">
              <a:defRPr sz="2400" b="0" i="0">
                <a:solidFill>
                  <a:schemeClr val="tx1"/>
                </a:solidFill>
                <a:latin typeface="Georgia" panose="02040502050405020303" pitchFamily="18" charset="0"/>
              </a:defRPr>
            </a:lvl4pPr>
            <a:lvl5pPr algn="ctr">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err="1">
                <a:solidFill>
                  <a:srgbClr val="808080"/>
                </a:solidFill>
                <a:latin typeface="Georgia" panose="02040502050405020303" pitchFamily="18" charset="0"/>
              </a:rPr>
              <a:t>ottom</a:t>
            </a:r>
            <a:r>
              <a:rPr lang="en-US" sz="1067" b="0" i="0" dirty="0">
                <a:solidFill>
                  <a:srgbClr val="808080"/>
                </a:solidFill>
                <a:latin typeface="Georgia" panose="02040502050405020303" pitchFamily="18" charset="0"/>
              </a:rPr>
              <a:t>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9275788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eorgia" panose="02040502050405020303" pitchFamily="18" charset="0"/>
              </a:defRPr>
            </a:lvl1pPr>
            <a:lvl2pPr algn="ctr">
              <a:defRPr sz="2400" b="0" i="0">
                <a:solidFill>
                  <a:schemeClr val="tx1"/>
                </a:solidFill>
                <a:latin typeface="Georgia" panose="02040502050405020303" pitchFamily="18" charset="0"/>
              </a:defRPr>
            </a:lvl2pPr>
            <a:lvl3pPr algn="ctr">
              <a:defRPr sz="2400" b="0" i="0">
                <a:solidFill>
                  <a:schemeClr val="tx1"/>
                </a:solidFill>
                <a:latin typeface="Georgia" panose="02040502050405020303" pitchFamily="18" charset="0"/>
              </a:defRPr>
            </a:lvl3pPr>
            <a:lvl4pPr algn="ctr">
              <a:defRPr sz="2400" b="0" i="0">
                <a:solidFill>
                  <a:schemeClr val="tx1"/>
                </a:solidFill>
                <a:latin typeface="Georgia" panose="02040502050405020303" pitchFamily="18" charset="0"/>
              </a:defRPr>
            </a:lvl4pPr>
            <a:lvl5pPr algn="ctr">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err="1">
                <a:solidFill>
                  <a:srgbClr val="808080"/>
                </a:solidFill>
                <a:latin typeface="Georgia" panose="02040502050405020303" pitchFamily="18" charset="0"/>
              </a:rPr>
              <a:t>ottom</a:t>
            </a:r>
            <a:r>
              <a:rPr lang="en-US" sz="1067" b="0" i="0" dirty="0">
                <a:solidFill>
                  <a:srgbClr val="808080"/>
                </a:solidFill>
                <a:latin typeface="Georgia" panose="02040502050405020303" pitchFamily="18" charset="0"/>
              </a:rPr>
              <a:t>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511886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eorgia" panose="02040502050405020303" pitchFamily="18" charset="0"/>
              </a:defRPr>
            </a:lvl1pPr>
            <a:lvl2pPr algn="ctr">
              <a:defRPr sz="2400" b="0" i="0">
                <a:solidFill>
                  <a:schemeClr val="tx1"/>
                </a:solidFill>
                <a:latin typeface="Georgia" panose="02040502050405020303" pitchFamily="18" charset="0"/>
              </a:defRPr>
            </a:lvl2pPr>
            <a:lvl3pPr algn="ctr">
              <a:defRPr sz="2400" b="0" i="0">
                <a:solidFill>
                  <a:schemeClr val="tx1"/>
                </a:solidFill>
                <a:latin typeface="Georgia" panose="02040502050405020303" pitchFamily="18" charset="0"/>
              </a:defRPr>
            </a:lvl3pPr>
            <a:lvl4pPr algn="ctr">
              <a:defRPr sz="2400" b="0" i="0">
                <a:solidFill>
                  <a:schemeClr val="tx1"/>
                </a:solidFill>
                <a:latin typeface="Georgia" panose="02040502050405020303" pitchFamily="18" charset="0"/>
              </a:defRPr>
            </a:lvl4pPr>
            <a:lvl5pPr algn="ctr">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err="1">
                <a:solidFill>
                  <a:srgbClr val="808080"/>
                </a:solidFill>
                <a:latin typeface="Georgia" panose="02040502050405020303" pitchFamily="18" charset="0"/>
              </a:rPr>
              <a:t>ottom</a:t>
            </a:r>
            <a:r>
              <a:rPr lang="en-US" sz="1067" b="0" i="0" dirty="0">
                <a:solidFill>
                  <a:srgbClr val="808080"/>
                </a:solidFill>
                <a:latin typeface="Georgia" panose="02040502050405020303" pitchFamily="18" charset="0"/>
              </a:rPr>
              <a:t>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1863028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eorgia" panose="02040502050405020303" pitchFamily="18" charset="0"/>
              </a:defRPr>
            </a:lvl1pPr>
            <a:lvl2pPr algn="ctr">
              <a:defRPr sz="2400" b="0" i="0">
                <a:solidFill>
                  <a:schemeClr val="tx1"/>
                </a:solidFill>
                <a:latin typeface="Georgia" panose="02040502050405020303" pitchFamily="18" charset="0"/>
              </a:defRPr>
            </a:lvl2pPr>
            <a:lvl3pPr algn="ctr">
              <a:defRPr sz="2400" b="0" i="0">
                <a:solidFill>
                  <a:schemeClr val="tx1"/>
                </a:solidFill>
                <a:latin typeface="Georgia" panose="02040502050405020303" pitchFamily="18" charset="0"/>
              </a:defRPr>
            </a:lvl3pPr>
            <a:lvl4pPr algn="ctr">
              <a:defRPr sz="2400" b="0" i="0">
                <a:solidFill>
                  <a:schemeClr val="tx1"/>
                </a:solidFill>
                <a:latin typeface="Georgia" panose="02040502050405020303" pitchFamily="18" charset="0"/>
              </a:defRPr>
            </a:lvl4pPr>
            <a:lvl5pPr algn="ctr">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err="1">
                <a:solidFill>
                  <a:srgbClr val="808080"/>
                </a:solidFill>
                <a:latin typeface="Georgia" panose="02040502050405020303" pitchFamily="18" charset="0"/>
              </a:rPr>
              <a:t>ottom</a:t>
            </a:r>
            <a:r>
              <a:rPr lang="en-US" sz="1067" b="0" i="0" dirty="0">
                <a:solidFill>
                  <a:srgbClr val="808080"/>
                </a:solidFill>
                <a:latin typeface="Georgia" panose="02040502050405020303" pitchFamily="18" charset="0"/>
              </a:rPr>
              <a:t>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4561591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bg1"/>
                </a:solidFill>
                <a:latin typeface="Georgia" panose="02040502050405020303"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Bottom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eorgia" panose="02040502050405020303" pitchFamily="18" charset="0"/>
              </a:defRPr>
            </a:lvl1pPr>
            <a:lvl2pPr algn="ctr">
              <a:defRPr sz="2400" b="0" i="0">
                <a:solidFill>
                  <a:schemeClr val="tx1"/>
                </a:solidFill>
                <a:latin typeface="Georgia" panose="02040502050405020303" pitchFamily="18" charset="0"/>
              </a:defRPr>
            </a:lvl2pPr>
            <a:lvl3pPr algn="ctr">
              <a:defRPr sz="2400" b="0" i="0">
                <a:solidFill>
                  <a:schemeClr val="tx1"/>
                </a:solidFill>
                <a:latin typeface="Georgia" panose="02040502050405020303" pitchFamily="18" charset="0"/>
              </a:defRPr>
            </a:lvl3pPr>
            <a:lvl4pPr algn="ctr">
              <a:defRPr sz="2400" b="0" i="0">
                <a:solidFill>
                  <a:schemeClr val="tx1"/>
                </a:solidFill>
                <a:latin typeface="Georgia" panose="02040502050405020303" pitchFamily="18" charset="0"/>
              </a:defRPr>
            </a:lvl4pPr>
            <a:lvl5pPr algn="ctr">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635092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bg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dirty="0">
              <a:latin typeface="Georgia" panose="02040502050405020303"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rgbClr val="000000"/>
                </a:solidFill>
                <a:effectLst/>
                <a:uLnTx/>
                <a:uFillTx/>
                <a:latin typeface="Georgia" panose="02040502050405020303" pitchFamily="18" charset="0"/>
                <a:ea typeface="+mj-ea"/>
                <a:cs typeface="+mj-cs"/>
              </a:rPr>
              <a:t>Agenda</a:t>
            </a:r>
            <a:endParaRPr lang="en-US" sz="5867" b="0" i="0" dirty="0">
              <a:latin typeface="Georgia" panose="02040502050405020303"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Agenda Items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16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05050386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Top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Bottom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bg1"/>
                </a:solidFill>
                <a:latin typeface="Georgia" panose="02040502050405020303" pitchFamily="18" charset="0"/>
              </a:defRPr>
            </a:lvl1pPr>
            <a:lvl2pPr algn="ctr">
              <a:defRPr sz="2400" b="0" i="0">
                <a:solidFill>
                  <a:schemeClr val="bg1"/>
                </a:solidFill>
                <a:latin typeface="Georgia" panose="02040502050405020303" pitchFamily="18" charset="0"/>
              </a:defRPr>
            </a:lvl2pPr>
            <a:lvl3pPr algn="ctr">
              <a:defRPr sz="2400" b="0" i="0">
                <a:solidFill>
                  <a:schemeClr val="bg1"/>
                </a:solidFill>
                <a:latin typeface="Georgia" panose="02040502050405020303" pitchFamily="18" charset="0"/>
              </a:defRPr>
            </a:lvl3pPr>
            <a:lvl4pPr algn="ctr">
              <a:defRPr sz="2400" b="0" i="0">
                <a:solidFill>
                  <a:schemeClr val="bg1"/>
                </a:solidFill>
                <a:latin typeface="Georgia" panose="02040502050405020303" pitchFamily="18" charset="0"/>
              </a:defRPr>
            </a:lvl4pPr>
            <a:lvl5pPr algn="ctr">
              <a:defRPr sz="2400" b="0" i="0">
                <a:solidFill>
                  <a:schemeClr val="bg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341745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870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264115"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6307667"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err="1">
                <a:solidFill>
                  <a:srgbClr val="808080"/>
                </a:solidFill>
                <a:latin typeface="Georgia" panose="02040502050405020303" pitchFamily="18" charset="0"/>
              </a:rPr>
              <a:t>WeigWeight</a:t>
            </a:r>
            <a:r>
              <a:rPr lang="en-US" sz="1067" b="0" i="0" dirty="0">
                <a:solidFill>
                  <a:srgbClr val="808080"/>
                </a:solidFill>
                <a:latin typeface="Georgia" panose="02040502050405020303" pitchFamily="18" charset="0"/>
              </a:rPr>
              <a: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76587"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74104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err="1">
                <a:solidFill>
                  <a:srgbClr val="808080"/>
                </a:solidFill>
                <a:latin typeface="Georgia" panose="02040502050405020303" pitchFamily="18" charset="0"/>
              </a:rPr>
              <a:t>WeiWeight</a:t>
            </a:r>
            <a:r>
              <a:rPr lang="en-US" sz="1067" b="0" i="0" dirty="0">
                <a:solidFill>
                  <a:srgbClr val="808080"/>
                </a:solidFill>
                <a:latin typeface="Georgia" panose="02040502050405020303" pitchFamily="18" charset="0"/>
              </a:rPr>
              <a: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0641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7973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592710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6345375"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59206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5034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10569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48363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dirty="0">
              <a:latin typeface="Georgia" panose="02040502050405020303"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chemeClr val="bg1"/>
                </a:solidFill>
                <a:effectLst/>
                <a:uLnTx/>
                <a:uFillTx/>
                <a:latin typeface="Georgia" panose="02040502050405020303" pitchFamily="18" charset="0"/>
                <a:ea typeface="+mj-ea"/>
                <a:cs typeface="+mj-cs"/>
              </a:rPr>
              <a:t>Agenda</a:t>
            </a:r>
            <a:endParaRPr lang="en-US" sz="5867" b="0" i="0" dirty="0">
              <a:solidFill>
                <a:schemeClr val="bg1"/>
              </a:solidFill>
              <a:latin typeface="Georgia" panose="02040502050405020303"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Agenda Items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16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92915320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24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6417535"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94614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3749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0305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0"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287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57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3549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6318139"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670192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0"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86557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0"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3693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48633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231648"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63076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22171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7950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983582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1553808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85680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3353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228601"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6327648"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24107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1430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270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555733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17088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211888"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6307667"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66468"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267027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dirty="0">
              <a:latin typeface="Georgia" panose="02040502050405020303"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0451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eorgia" panose="02040502050405020303"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87227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89129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dirty="0">
                <a:latin typeface="Georgia" panose="02040502050405020303"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69497990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6324600"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5203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987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eorgia" panose="02040502050405020303"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6337072"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7262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050432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03094486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3070709" y="-2085490"/>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218487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493669" y="482600"/>
            <a:ext cx="11204663"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66800820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495245" y="482600"/>
            <a:ext cx="11201511"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2973043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508000" y="482600"/>
            <a:ext cx="11176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46837832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508000" y="482600"/>
            <a:ext cx="11176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49754603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91348340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498493" y="482600"/>
            <a:ext cx="11236308"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eorgia" panose="02040502050405020303"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br>
              <a:rPr lang="en-US" sz="1067" b="0" i="0" dirty="0">
                <a:solidFill>
                  <a:srgbClr val="808080"/>
                </a:solidFill>
                <a:latin typeface="Georgia" panose="02040502050405020303" pitchFamily="18" charset="0"/>
              </a:rPr>
            </a:br>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Text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55035138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153583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12157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958947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620859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032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66721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32763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44564" y="241638"/>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66286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324906"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dirty="0">
              <a:latin typeface="Georgia" panose="02040502050405020303"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eorgia" panose="02040502050405020303"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eorgia" panose="02040502050405020303"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Salutation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32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Presenter Info</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52541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eorgia" panose="02040502050405020303"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758345" y="561221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dirty="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691" y="1502415"/>
            <a:ext cx="4093853"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4782" y="2206619"/>
            <a:ext cx="913764"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9515" y="931020"/>
            <a:ext cx="1037165"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160" y="931020"/>
            <a:ext cx="762752"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82814" y="931020"/>
            <a:ext cx="1037165"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1466" y="931020"/>
            <a:ext cx="832076"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05680" y="2420155"/>
            <a:ext cx="1037165"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95557" y="2206619"/>
            <a:ext cx="834177"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82814" y="2422059"/>
            <a:ext cx="1037165"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12389" y="3484762"/>
            <a:ext cx="1037165"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214765" y="3448535"/>
            <a:ext cx="1037165"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85006" y="3418031"/>
            <a:ext cx="1032783"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797138" y="4783874"/>
            <a:ext cx="1037165"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249508" y="5030494"/>
            <a:ext cx="1037165"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29466" y="4736209"/>
            <a:ext cx="1119833"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130673" y="4620415"/>
            <a:ext cx="854697"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086462" y="3763120"/>
            <a:ext cx="1037165"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758345" y="1003441"/>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dirty="0">
                <a:solidFill>
                  <a:schemeClr val="bg2"/>
                </a:solidFill>
                <a:latin typeface="Georgia" panose="02040502050405020303"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Girl Scout Brand Asset Library. Change shape color in “Shape Format” options. Resize shapes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6424290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97955283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eorgia" panose="02040502050405020303"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Girl Scout Brand Asset Library. Change icon line color in “Shape Format” options. Resize icons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467"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1121073" y="98528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dirty="0">
                <a:solidFill>
                  <a:schemeClr val="bg2"/>
                </a:solidFill>
                <a:latin typeface="Georgia" panose="02040502050405020303"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1132672" y="1446698"/>
            <a:ext cx="4360427"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384358386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eorgia" panose="02040502050405020303"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3799726" y="74676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dirty="0">
                <a:solidFill>
                  <a:schemeClr val="bg2"/>
                </a:solidFill>
                <a:latin typeface="Georgia" panose="02040502050405020303"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909064" y="1173726"/>
            <a:ext cx="8577072"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solidFill>
                  <a:schemeClr val="bg1"/>
                </a:solidFill>
                <a:latin typeface="Georgia" panose="02040502050405020303"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b="0" i="0" dirty="0">
                <a:latin typeface="Georgia" panose="02040502050405020303"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solidFill>
                  <a:schemeClr val="bg1"/>
                </a:solidFill>
                <a:latin typeface="Georgia" panose="02040502050405020303"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dirty="0">
                <a:latin typeface="Georgia" panose="02040502050405020303"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Girl Scout Brand Asset Library. Change frame color in “Shape Format” options. Resize frames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80850244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6608354"/>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Slide Elements:</a:t>
            </a:r>
          </a:p>
          <a:p>
            <a:pPr algn="l"/>
            <a:r>
              <a:rPr lang="en-US" sz="1067" b="0" i="0" dirty="0">
                <a:solidFill>
                  <a:srgbClr val="808080"/>
                </a:solidFill>
                <a:latin typeface="Georgia" panose="02040502050405020303" pitchFamily="18" charset="0"/>
              </a:rPr>
              <a:t>Background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Full “bleed”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or drag-and-drop an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 IMPORTANT: Make sure the arrangement of the  “Background Image Holder” is behind all of the text elements on the slide. (Slide Section Name, Slide Number, and Legal copy) ***</a:t>
            </a:r>
            <a:endParaRPr lang="en-US" sz="1067" b="0" i="0" dirty="0">
              <a:solidFill>
                <a:srgbClr val="FF0000"/>
              </a:solidFill>
              <a:latin typeface="Georgia" panose="02040502050405020303" pitchFamily="18" charset="0"/>
            </a:endParaRP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Color: Change the text color to either black or white so the  slide section name is visible over the image in the upper left corner.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700504850"/>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7"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223760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801806" y="237785"/>
            <a:ext cx="4492388"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108769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3556573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785241" y="242051"/>
            <a:ext cx="452551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568532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791516" y="228600"/>
            <a:ext cx="4512969"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4291322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790378" y="259976"/>
            <a:ext cx="4515245"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831794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lvl="1" algn="ctr"/>
            <a:r>
              <a:rPr lang="en-US" sz="2400" b="0" i="0" dirty="0">
                <a:solidFill>
                  <a:srgbClr val="808080"/>
                </a:solidFill>
                <a:latin typeface="Georgia" panose="02040502050405020303"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795211" y="228600"/>
            <a:ext cx="4505579"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758926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788006" y="228601"/>
            <a:ext cx="4519989"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94193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777020" y="228600"/>
            <a:ext cx="454196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75145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690441" y="228601"/>
            <a:ext cx="225271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93351" y="3429000"/>
            <a:ext cx="22313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6584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6576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353187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92303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60968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6096002"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86841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7112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3415453" y="228600"/>
            <a:ext cx="2218256"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6096881"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6096001" y="914403"/>
            <a:ext cx="5841999"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612617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dirty="0">
              <a:latin typeface="Georgia" panose="02040502050405020303"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6466335" y="228600"/>
            <a:ext cx="234500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585433" y="3429000"/>
            <a:ext cx="2257779"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3375146" y="3429000"/>
            <a:ext cx="222767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3332991" y="228600"/>
            <a:ext cx="2311983"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6525600" y="3429000"/>
            <a:ext cx="2226469"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9340481" y="228600"/>
            <a:ext cx="2313352"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550756" y="228600"/>
            <a:ext cx="2327137"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9384821" y="3429000"/>
            <a:ext cx="2227672"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Delete any unused holders.</a:t>
            </a:r>
          </a:p>
          <a:p>
            <a:pPr marL="121917"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67" b="0" i="0" dirty="0">
              <a:solidFill>
                <a:srgbClr val="808080"/>
              </a:solidFill>
              <a:latin typeface="Georgia" panose="02040502050405020303"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Captions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Medium</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21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46329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3"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562398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6210303" y="342903"/>
            <a:ext cx="281939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76203" y="3543301"/>
            <a:ext cx="2857500"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3162300" y="3543302"/>
            <a:ext cx="281940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3162301" y="352715"/>
            <a:ext cx="281940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6210303" y="3543300"/>
            <a:ext cx="281939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9258301" y="342901"/>
            <a:ext cx="281939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114304" y="360508"/>
            <a:ext cx="2819397"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9258300" y="3543302"/>
            <a:ext cx="2819397"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966721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51289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693667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33186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565267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804036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279701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109382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867878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83428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3"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333" b="0" i="0" dirty="0">
                <a:solidFill>
                  <a:srgbClr val="FF0000"/>
                </a:solidFill>
                <a:latin typeface="Georgia" panose="02040502050405020303" pitchFamily="18" charset="0"/>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581474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997222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339108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605110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8"/>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92872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8"/>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1422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654202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tx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692584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0" y="228600"/>
            <a:ext cx="56388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6307670"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92651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0" y="228600"/>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322734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6307669"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25048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086637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342900" y="914403"/>
            <a:ext cx="5410200"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342644" y="3425696"/>
            <a:ext cx="5399117"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6307666"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870264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351" b="0" i="0" dirty="0">
              <a:latin typeface="Georgia" panose="02040502050405020303"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6359714"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87064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261361"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449158" y="914403"/>
            <a:ext cx="5174541"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449158" y="3425696"/>
            <a:ext cx="5174541"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48790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261852"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6307667" y="228599"/>
            <a:ext cx="5630332"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24519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6323577" y="241638"/>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109028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White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36214290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2597472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solidFill>
                <a:schemeClr val="bg1"/>
              </a:solidFill>
              <a:latin typeface="Georgia" panose="02040502050405020303"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3489881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00211838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8523386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83757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solidFill>
                <a:schemeClr val="bg1"/>
              </a:solidFill>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19152765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solidFill>
                <a:schemeClr val="bg1"/>
              </a:solidFill>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51042357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95920987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0715505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19001798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dirty="0">
              <a:solidFill>
                <a:schemeClr val="bg1"/>
              </a:solidFill>
              <a:latin typeface="Georgia" panose="02040502050405020303"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60336408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42307376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7797051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145391757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26122382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38"/>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52485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846106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401898765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45412742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dirty="0">
              <a:solidFill>
                <a:schemeClr val="bg1"/>
              </a:solidFill>
              <a:latin typeface="Georgia" panose="02040502050405020303"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48828157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91880308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eorgia" panose="02040502050405020303"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eorgia" panose="02040502050405020303"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77709725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eorgia" panose="02040502050405020303"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eorgia" panose="02040502050405020303"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1" y="558803"/>
            <a:ext cx="57404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32541057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149509150"/>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912849026"/>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02984740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©2022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eorgia" panose="02040502050405020303"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eorgia" panose="02040502050405020303"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eorgia" panose="02040502050405020303"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Make sure the the Movement Service mark or Council Lockup is in </a:t>
            </a:r>
            <a:r>
              <a:rPr kumimoji="0" lang="en-US" sz="1333"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BLACK AND GREEN</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endParaRPr kumimoji="0" lang="en-US" sz="1067"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a:p>
            <a:pPr marL="121917"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Centered</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952504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58666111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94677229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eorgia" panose="02040502050405020303"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02906607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6608354"/>
            <a:ext cx="12192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23644636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46910800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48320554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6608354"/>
            <a:ext cx="12192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eorgia" panose="02040502050405020303"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554053830"/>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98641130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6608354"/>
            <a:ext cx="12192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eorgia" panose="02040502050405020303"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eorgia" panose="02040502050405020303" pitchFamily="18"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Subtitle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(within shape holder):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10849059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235081" y="930592"/>
            <a:ext cx="5637785"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390385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Slide Type:</a:t>
            </a:r>
          </a:p>
          <a:p>
            <a:pPr algn="ctr"/>
            <a:r>
              <a:rPr lang="en-US" sz="2133" b="0" i="0" dirty="0">
                <a:solidFill>
                  <a:srgbClr val="808080"/>
                </a:solidFill>
                <a:latin typeface="Georgia" panose="02040502050405020303"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eorgia" panose="02040502050405020303"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dirty="0">
              <a:latin typeface="Georgia" panose="02040502050405020303"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chemeClr val="bg1"/>
                </a:solidFill>
                <a:effectLst/>
                <a:uLnTx/>
                <a:uFillTx/>
                <a:latin typeface="Georgia" panose="02040502050405020303" pitchFamily="18" charset="0"/>
                <a:ea typeface="+mj-ea"/>
                <a:cs typeface="+mj-cs"/>
              </a:rPr>
              <a:t>Agenda</a:t>
            </a:r>
            <a:endParaRPr lang="en-US" sz="5867" b="0" i="0" dirty="0">
              <a:solidFill>
                <a:schemeClr val="bg1"/>
              </a:solidFill>
              <a:latin typeface="Georgia" panose="02040502050405020303"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Agenda Items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16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 </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39890552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242047" y="927305"/>
            <a:ext cx="56387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274244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355601" y="921210"/>
            <a:ext cx="5662745"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2151662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361970" y="914399"/>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322731"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77043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67464" y="914401"/>
            <a:ext cx="5625337"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54094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54000" y="914400"/>
            <a:ext cx="56388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4029006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228600" y="914400"/>
            <a:ext cx="56388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3853971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54001" y="914404"/>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eorgia" panose="02040502050405020303"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eorgia" panose="02040502050405020303" pitchFamily="18" charset="0"/>
              </a:defRPr>
            </a:lvl1pPr>
          </a:lstStyle>
          <a:p>
            <a:r>
              <a:rPr lang="en-US" dirty="0"/>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eorgia" panose="02040502050405020303" pitchFamily="18" charset="0"/>
              </a:defRPr>
            </a:lvl1pPr>
            <a:lvl2pPr>
              <a:defRPr sz="1600" b="0" i="0">
                <a:solidFill>
                  <a:schemeClr val="tx1"/>
                </a:solidFill>
                <a:latin typeface="Georgia" panose="02040502050405020303" pitchFamily="18" charset="0"/>
              </a:defRPr>
            </a:lvl2pPr>
            <a:lvl3pPr>
              <a:defRPr sz="1400" b="0" i="0">
                <a:solidFill>
                  <a:schemeClr val="tx1"/>
                </a:solidFill>
                <a:latin typeface="Georgia" panose="02040502050405020303" pitchFamily="18" charset="0"/>
              </a:defRPr>
            </a:lvl3pPr>
            <a:lvl4pPr>
              <a:defRPr sz="1200" b="0" i="0">
                <a:solidFill>
                  <a:schemeClr val="tx1"/>
                </a:solidFill>
                <a:latin typeface="Georgia" panose="02040502050405020303" pitchFamily="18" charset="0"/>
              </a:defRPr>
            </a:lvl4pPr>
            <a:lvl5pPr>
              <a:defRPr sz="12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0" i="0">
                <a:solidFill>
                  <a:schemeClr val="tx1"/>
                </a:solidFill>
                <a:latin typeface="Georgia" panose="02040502050405020303"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dirty="0">
                <a:solidFill>
                  <a:srgbClr val="808080"/>
                </a:solidFill>
                <a:latin typeface="Georgia" panose="02040502050405020303" pitchFamily="18" charset="0"/>
              </a:rPr>
              <a:t>Use crop tool to fit image to shape.</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Slide Paragraph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Bold</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Bottom</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13.5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061242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eorgia" panose="02040502050405020303" pitchFamily="18" charset="0"/>
              </a:defRPr>
            </a:lvl1pPr>
            <a:lvl2pPr algn="ctr">
              <a:lnSpc>
                <a:spcPct val="100000"/>
              </a:lnSpc>
              <a:defRPr sz="2400" b="0" i="0">
                <a:solidFill>
                  <a:schemeClr val="tx1"/>
                </a:solidFill>
                <a:latin typeface="Georgia" panose="02040502050405020303" pitchFamily="18" charset="0"/>
              </a:defRPr>
            </a:lvl2pPr>
            <a:lvl3pPr algn="ctr">
              <a:lnSpc>
                <a:spcPct val="100000"/>
              </a:lnSpc>
              <a:defRPr sz="2400" b="0" i="0">
                <a:solidFill>
                  <a:schemeClr val="tx1"/>
                </a:solidFill>
                <a:latin typeface="Georgia" panose="02040502050405020303" pitchFamily="18" charset="0"/>
              </a:defRPr>
            </a:lvl3pPr>
            <a:lvl4pPr algn="ctr">
              <a:lnSpc>
                <a:spcPct val="100000"/>
              </a:lnSpc>
              <a:defRPr sz="2400" b="0" i="0">
                <a:solidFill>
                  <a:schemeClr val="tx1"/>
                </a:solidFill>
                <a:latin typeface="Georgia" panose="02040502050405020303" pitchFamily="18" charset="0"/>
              </a:defRPr>
            </a:lvl4pPr>
            <a:lvl5pPr algn="ctr">
              <a:lnSpc>
                <a:spcPct val="100000"/>
              </a:lnSpc>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39752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eorgia" panose="02040502050405020303" pitchFamily="18" charset="0"/>
              </a:defRPr>
            </a:lvl1pPr>
            <a:lvl2pPr algn="ctr">
              <a:lnSpc>
                <a:spcPct val="100000"/>
              </a:lnSpc>
              <a:defRPr sz="2400" b="0" i="0">
                <a:solidFill>
                  <a:schemeClr val="tx1"/>
                </a:solidFill>
                <a:latin typeface="Georgia" panose="02040502050405020303" pitchFamily="18" charset="0"/>
              </a:defRPr>
            </a:lvl2pPr>
            <a:lvl3pPr algn="ctr">
              <a:lnSpc>
                <a:spcPct val="100000"/>
              </a:lnSpc>
              <a:defRPr sz="2400" b="0" i="0">
                <a:solidFill>
                  <a:schemeClr val="tx1"/>
                </a:solidFill>
                <a:latin typeface="Georgia" panose="02040502050405020303" pitchFamily="18" charset="0"/>
              </a:defRPr>
            </a:lvl3pPr>
            <a:lvl4pPr algn="ctr">
              <a:lnSpc>
                <a:spcPct val="100000"/>
              </a:lnSpc>
              <a:defRPr sz="2400" b="0" i="0">
                <a:solidFill>
                  <a:schemeClr val="tx1"/>
                </a:solidFill>
                <a:latin typeface="Georgia" panose="02040502050405020303" pitchFamily="18" charset="0"/>
              </a:defRPr>
            </a:lvl4pPr>
            <a:lvl5pPr algn="ctr">
              <a:lnSpc>
                <a:spcPct val="100000"/>
              </a:lnSpc>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Tree>
    <p:extLst>
      <p:ext uri="{BB962C8B-B14F-4D97-AF65-F5344CB8AC3E}">
        <p14:creationId xmlns:p14="http://schemas.microsoft.com/office/powerpoint/2010/main" val="102890222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eorgia" panose="02040502050405020303"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dirty="0">
                <a:solidFill>
                  <a:srgbClr val="808080"/>
                </a:solidFill>
                <a:latin typeface="Georgia" panose="02040502050405020303"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©2022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eorgia" panose="02040502050405020303"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eorgia" panose="02040502050405020303"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dirty="0">
                <a:solidFill>
                  <a:srgbClr val="808080"/>
                </a:solidFill>
                <a:latin typeface="Georgia" panose="02040502050405020303" pitchFamily="18" charset="0"/>
              </a:rPr>
              <a:t>Editable Slide Elements:</a:t>
            </a: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Presentation Section Name</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10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Left</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Top</a:t>
            </a:r>
          </a:p>
          <a:p>
            <a:pPr algn="l"/>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Left-side Slide Header</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Display Light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24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a:t>
            </a:r>
            <a:r>
              <a:rPr lang="en-US" sz="1067" b="0" i="0" dirty="0" err="1">
                <a:solidFill>
                  <a:srgbClr val="808080"/>
                </a:solidFill>
                <a:latin typeface="Georgia" panose="02040502050405020303" pitchFamily="18" charset="0"/>
              </a:rPr>
              <a:t>MIddle</a:t>
            </a:r>
            <a:endParaRPr lang="en-US" sz="1067" b="0" i="0" dirty="0">
              <a:solidFill>
                <a:srgbClr val="808080"/>
              </a:solidFill>
              <a:latin typeface="Georgia" panose="02040502050405020303" pitchFamily="18" charset="0"/>
            </a:endParaRPr>
          </a:p>
          <a:p>
            <a:pPr marL="579095" lvl="1" indent="0" algn="l">
              <a:buFont typeface="Arial" panose="020B0604020202020204" pitchFamily="34" charset="0"/>
              <a:buNone/>
            </a:pPr>
            <a:endParaRPr lang="en-US" sz="1067" b="0" i="0" dirty="0">
              <a:solidFill>
                <a:srgbClr val="808080"/>
              </a:solidFill>
              <a:latin typeface="Georgia" panose="02040502050405020303" pitchFamily="18" charset="0"/>
            </a:endParaRPr>
          </a:p>
          <a:p>
            <a:pPr algn="l"/>
            <a:r>
              <a:rPr lang="en-US" sz="1067" b="0" i="0" dirty="0">
                <a:solidFill>
                  <a:srgbClr val="808080"/>
                </a:solidFill>
                <a:latin typeface="Georgia" panose="02040502050405020303" pitchFamily="18" charset="0"/>
              </a:rPr>
              <a:t>Right-side Body Copy</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Font: Girl Scout </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Weight: Text  Book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Color: Black</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Size: 18 pts</a:t>
            </a:r>
          </a:p>
          <a:p>
            <a:pPr marL="259074" indent="-137157" algn="l">
              <a:buFont typeface="Arial" panose="020B0604020202020204" pitchFamily="34" charset="0"/>
              <a:buChar char="•"/>
            </a:pPr>
            <a:r>
              <a:rPr lang="en-US" sz="1067" b="0" i="0" dirty="0">
                <a:solidFill>
                  <a:srgbClr val="808080"/>
                </a:solidFill>
                <a:latin typeface="Georgia" panose="02040502050405020303" pitchFamily="18" charset="0"/>
              </a:rPr>
              <a:t>Alignment</a:t>
            </a:r>
          </a:p>
          <a:p>
            <a:pPr marL="716251" lvl="1" indent="-137157" algn="l">
              <a:buFont typeface="Arial" panose="020B0604020202020204" pitchFamily="34" charset="0"/>
              <a:buChar char="•"/>
            </a:pPr>
            <a:r>
              <a:rPr lang="en-US" sz="1067" b="0" i="0" dirty="0" err="1">
                <a:solidFill>
                  <a:srgbClr val="808080"/>
                </a:solidFill>
                <a:latin typeface="Georgia" panose="02040502050405020303" pitchFamily="18" charset="0"/>
              </a:rPr>
              <a:t>Horiz</a:t>
            </a:r>
            <a:r>
              <a:rPr lang="en-US" sz="1067" b="0" i="0" dirty="0">
                <a:solidFill>
                  <a:srgbClr val="808080"/>
                </a:solidFill>
                <a:latin typeface="Georgia" panose="02040502050405020303" pitchFamily="18" charset="0"/>
              </a:rPr>
              <a:t>.: Center</a:t>
            </a:r>
          </a:p>
          <a:p>
            <a:pPr marL="716251" lvl="1" indent="-137157" algn="l">
              <a:buFont typeface="Arial" panose="020B0604020202020204" pitchFamily="34" charset="0"/>
              <a:buChar char="•"/>
            </a:pPr>
            <a:r>
              <a:rPr lang="en-US" sz="1067" b="0" i="0" dirty="0">
                <a:solidFill>
                  <a:srgbClr val="808080"/>
                </a:solidFill>
                <a:latin typeface="Georgia" panose="02040502050405020303" pitchFamily="18" charset="0"/>
              </a:rPr>
              <a:t>Vert.: Middle</a:t>
            </a: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a:p>
            <a:pPr marL="716251" lvl="1" indent="-137157" algn="l">
              <a:buFont typeface="Arial" panose="020B0604020202020204" pitchFamily="34" charset="0"/>
              <a:buChar char="•"/>
            </a:pPr>
            <a:endParaRPr lang="en-US" sz="1067" b="0" i="0" dirty="0">
              <a:solidFill>
                <a:srgbClr val="808080"/>
              </a:solidFill>
              <a:latin typeface="Georgia" panose="02040502050405020303"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eorgia" panose="02040502050405020303" pitchFamily="18" charset="0"/>
              </a:defRPr>
            </a:lvl1pPr>
            <a:lvl2pPr algn="ctr">
              <a:lnSpc>
                <a:spcPct val="100000"/>
              </a:lnSpc>
              <a:defRPr sz="2400" b="0" i="0">
                <a:solidFill>
                  <a:schemeClr val="tx1"/>
                </a:solidFill>
                <a:latin typeface="Georgia" panose="02040502050405020303" pitchFamily="18" charset="0"/>
              </a:defRPr>
            </a:lvl2pPr>
            <a:lvl3pPr algn="ctr">
              <a:lnSpc>
                <a:spcPct val="100000"/>
              </a:lnSpc>
              <a:defRPr sz="2400" b="0" i="0">
                <a:solidFill>
                  <a:schemeClr val="tx1"/>
                </a:solidFill>
                <a:latin typeface="Georgia" panose="02040502050405020303" pitchFamily="18" charset="0"/>
              </a:defRPr>
            </a:lvl3pPr>
            <a:lvl4pPr algn="ctr">
              <a:lnSpc>
                <a:spcPct val="100000"/>
              </a:lnSpc>
              <a:defRPr sz="2400" b="0" i="0">
                <a:solidFill>
                  <a:schemeClr val="tx1"/>
                </a:solidFill>
                <a:latin typeface="Georgia" panose="02040502050405020303" pitchFamily="18" charset="0"/>
              </a:defRPr>
            </a:lvl4pPr>
            <a:lvl5pPr algn="ctr">
              <a:lnSpc>
                <a:spcPct val="100000"/>
              </a:lnSpc>
              <a:defRPr sz="2400" b="0" i="0">
                <a:solidFill>
                  <a:schemeClr val="tx1"/>
                </a:solidFill>
                <a:latin typeface="Georgia" panose="02040502050405020303"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0154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eorgia" panose="02040502050405020303"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eorgia" panose="02040502050405020303" pitchFamily="18" charset="0"/>
              </a:defRPr>
            </a:lvl1pPr>
          </a:lstStyle>
          <a:p>
            <a:r>
              <a:rPr lang="en-US" dirty="0"/>
              <a:t>©2022 Girl Scouts of the USA. All Rights Reserved.  Not for public distribution.</a:t>
            </a:r>
          </a:p>
        </p:txBody>
      </p:sp>
    </p:spTree>
    <p:extLst>
      <p:ext uri="{BB962C8B-B14F-4D97-AF65-F5344CB8AC3E}">
        <p14:creationId xmlns:p14="http://schemas.microsoft.com/office/powerpoint/2010/main" val="3455702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 id="2147483768" r:id="rId107"/>
    <p:sldLayoutId id="2147483769" r:id="rId108"/>
    <p:sldLayoutId id="2147483770" r:id="rId109"/>
    <p:sldLayoutId id="2147483771" r:id="rId110"/>
    <p:sldLayoutId id="2147483772" r:id="rId111"/>
    <p:sldLayoutId id="2147483773" r:id="rId112"/>
    <p:sldLayoutId id="2147483774" r:id="rId113"/>
    <p:sldLayoutId id="2147483775" r:id="rId114"/>
    <p:sldLayoutId id="2147483776" r:id="rId115"/>
    <p:sldLayoutId id="2147483777" r:id="rId116"/>
    <p:sldLayoutId id="2147483778" r:id="rId117"/>
    <p:sldLayoutId id="2147483779" r:id="rId118"/>
    <p:sldLayoutId id="2147483780" r:id="rId119"/>
    <p:sldLayoutId id="2147483781" r:id="rId120"/>
    <p:sldLayoutId id="2147483782" r:id="rId121"/>
    <p:sldLayoutId id="2147483783" r:id="rId122"/>
    <p:sldLayoutId id="2147483784" r:id="rId123"/>
    <p:sldLayoutId id="2147483785" r:id="rId124"/>
    <p:sldLayoutId id="2147483786" r:id="rId125"/>
    <p:sldLayoutId id="2147483787" r:id="rId126"/>
    <p:sldLayoutId id="2147483788" r:id="rId127"/>
    <p:sldLayoutId id="2147483789" r:id="rId128"/>
    <p:sldLayoutId id="2147483790" r:id="rId129"/>
    <p:sldLayoutId id="2147483791" r:id="rId130"/>
    <p:sldLayoutId id="2147483792" r:id="rId131"/>
    <p:sldLayoutId id="2147483793" r:id="rId132"/>
    <p:sldLayoutId id="2147483794" r:id="rId133"/>
    <p:sldLayoutId id="2147483795" r:id="rId134"/>
    <p:sldLayoutId id="2147483796" r:id="rId135"/>
    <p:sldLayoutId id="2147483797" r:id="rId136"/>
    <p:sldLayoutId id="2147483798" r:id="rId137"/>
    <p:sldLayoutId id="2147483799" r:id="rId138"/>
    <p:sldLayoutId id="2147483800" r:id="rId139"/>
    <p:sldLayoutId id="2147483801" r:id="rId140"/>
    <p:sldLayoutId id="2147483802" r:id="rId141"/>
    <p:sldLayoutId id="2147483803" r:id="rId142"/>
    <p:sldLayoutId id="2147483804" r:id="rId143"/>
    <p:sldLayoutId id="2147483805" r:id="rId144"/>
    <p:sldLayoutId id="2147483806" r:id="rId145"/>
    <p:sldLayoutId id="2147483807" r:id="rId146"/>
    <p:sldLayoutId id="2147483808" r:id="rId147"/>
    <p:sldLayoutId id="2147483809" r:id="rId148"/>
    <p:sldLayoutId id="2147483810" r:id="rId149"/>
    <p:sldLayoutId id="2147483811" r:id="rId150"/>
    <p:sldLayoutId id="2147483812" r:id="rId151"/>
    <p:sldLayoutId id="2147483813" r:id="rId152"/>
    <p:sldLayoutId id="2147483814" r:id="rId153"/>
    <p:sldLayoutId id="2147483815" r:id="rId154"/>
    <p:sldLayoutId id="2147483816" r:id="rId155"/>
    <p:sldLayoutId id="2147483817" r:id="rId156"/>
    <p:sldLayoutId id="2147483818" r:id="rId157"/>
    <p:sldLayoutId id="2147483819" r:id="rId158"/>
    <p:sldLayoutId id="2147483820" r:id="rId159"/>
    <p:sldLayoutId id="2147483821" r:id="rId160"/>
    <p:sldLayoutId id="2147483822" r:id="rId161"/>
  </p:sldLayoutIdLst>
  <p:transition>
    <p:fade/>
  </p:transition>
  <p:hf sldNum="0" hdr="0" dt="0"/>
  <p:txStyles>
    <p:titleStyle>
      <a:lvl1pPr algn="l" defTabSz="914354" rtl="0" eaLnBrk="1" latinLnBrk="0" hangingPunct="1">
        <a:lnSpc>
          <a:spcPct val="90000"/>
        </a:lnSpc>
        <a:spcBef>
          <a:spcPct val="0"/>
        </a:spcBef>
        <a:buNone/>
        <a:defRPr sz="2300" b="0" i="0" kern="1200">
          <a:solidFill>
            <a:schemeClr val="tx1"/>
          </a:solidFill>
          <a:latin typeface="Georgia" panose="02040502050405020303"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eorgia" panose="02040502050405020303"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eorgia" panose="02040502050405020303"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5oUMTx48HuM" TargetMode="External"/><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www.girlscoutssa.org/content/dam/girlscoutssa-redesign/documents/product/Initial%20Order%20Guid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girltrips.eftours.com/tour-website/2693008A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5.xml"/><Relationship Id="rId1" Type="http://schemas.openxmlformats.org/officeDocument/2006/relationships/slideLayout" Target="../slideLayouts/slideLayout155.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girlscoutssa.org/content/dam/girlscoutssa-redesign/documents/product/Girl%20Scout%20Cookie%20Permission%20Agreement.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hyperlink" Target="https://www.girlscoutssa.org/content/dam/girlscoutssa-redesign/documents/product/GSSA_Family%20Guide_2024.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FnLhqzTvEzA" TargetMode="External"/><Relationship Id="rId2" Type="http://schemas.openxmlformats.org/officeDocument/2006/relationships/notesSlide" Target="../notesSlides/notesSlide7.xml"/><Relationship Id="rId1" Type="http://schemas.openxmlformats.org/officeDocument/2006/relationships/slideLayout" Target="../slideLayouts/slideLayout101.xml"/><Relationship Id="rId5" Type="http://schemas.openxmlformats.org/officeDocument/2006/relationships/image" Target="../media/image108.png"/><Relationship Id="rId4" Type="http://schemas.openxmlformats.org/officeDocument/2006/relationships/hyperlink" Target="https://www.youtube.com/watch?v=bXI5eVe6Tv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girlscoutssa.org/content/dam/girlscoutssa-redesign/documents/product/Digital%20Cookie%20Adjusting%20Delivery%20Settings.pdf" TargetMode="External"/><Relationship Id="rId3" Type="http://schemas.openxmlformats.org/officeDocument/2006/relationships/hyperlink" Target="https://youtu.be/arP4FgA1PNk" TargetMode="External"/><Relationship Id="rId7" Type="http://schemas.openxmlformats.org/officeDocument/2006/relationships/hyperlink" Target="https://www.girlscoutssa.org/content/dam/girlscoutssa-redesign/documents/product/Digital%20Cookie%204%20Easy%20Steps%20to%20Get%20Started.pdf" TargetMode="External"/><Relationship Id="rId12" Type="http://schemas.openxmlformats.org/officeDocument/2006/relationships/hyperlink" Target="https://www.girlscoutssa.org/en/cookies/Program-Resources/Cookie-Resources.html" TargetMode="External"/><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hyperlink" Target="https://youtu.be/xcOzmjqm7xs" TargetMode="External"/><Relationship Id="rId11" Type="http://schemas.openxmlformats.org/officeDocument/2006/relationships/hyperlink" Target="https://www.girlscoutssa.org/content/dam/girlscoutssa-redesign/documents/product/family-digital-cookie-tip-sheets/My%20Account%20tab.pdf" TargetMode="External"/><Relationship Id="rId5" Type="http://schemas.openxmlformats.org/officeDocument/2006/relationships/hyperlink" Target="https://youtu.be/FhpzqJtpp2o" TargetMode="External"/><Relationship Id="rId10" Type="http://schemas.openxmlformats.org/officeDocument/2006/relationships/hyperlink" Target="https://www.girlscoutssa.org/content/dam/girlscoutssa-redesign/documents/product/Digital%20Cookie%20Mobile%20App%20Instructions.pdf" TargetMode="External"/><Relationship Id="rId4" Type="http://schemas.openxmlformats.org/officeDocument/2006/relationships/hyperlink" Target="https://youtu.be/vfeH-hunGBg" TargetMode="External"/><Relationship Id="rId9" Type="http://schemas.openxmlformats.org/officeDocument/2006/relationships/hyperlink" Target="https://www.girlscoutssa.org/content/dam/girlscoutssa-redesign/documents/product/family-digital-cookie-tip-sheets/Girl%20Scout%20and%20Caregiver%20Dashboar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245534" y="3568729"/>
            <a:ext cx="5638800" cy="1518391"/>
          </a:xfrm>
        </p:spPr>
        <p:txBody>
          <a:bodyPr/>
          <a:lstStyle/>
          <a:p>
            <a:r>
              <a:rPr lang="en-US" dirty="0"/>
              <a:t>2023 Girl Scout Cookie</a:t>
            </a:r>
            <a:br>
              <a:rPr lang="en-US" dirty="0"/>
            </a:br>
            <a:r>
              <a:rPr lang="en-US" dirty="0"/>
              <a:t>Program Caregiver Meeting</a:t>
            </a:r>
          </a:p>
        </p:txBody>
      </p:sp>
      <p:pic>
        <p:nvPicPr>
          <p:cNvPr id="9" name="Picture Placeholder 8">
            <a:extLst>
              <a:ext uri="{FF2B5EF4-FFF2-40B4-BE49-F238E27FC236}">
                <a16:creationId xmlns:a16="http://schemas.microsoft.com/office/drawing/2014/main" id="{42C68863-D33A-E792-4F3E-0507D810880E}"/>
              </a:ext>
            </a:extLst>
          </p:cNvPr>
          <p:cNvPicPr>
            <a:picLocks noGrp="1" noChangeAspect="1"/>
          </p:cNvPicPr>
          <p:nvPr>
            <p:ph type="pic" sz="quarter" idx="21"/>
          </p:nvPr>
        </p:nvPicPr>
        <p:blipFill>
          <a:blip r:embed="rId2"/>
          <a:srcRect t="12007" b="12007"/>
          <a:stretch/>
        </p:blipFill>
        <p:spPr/>
      </p:pic>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3"/>
          <a:srcRect/>
          <a:stretch/>
        </p:blipFill>
        <p:spPr>
          <a:xfrm>
            <a:off x="755650" y="637078"/>
            <a:ext cx="4721594" cy="1133803"/>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82179" y="2102069"/>
            <a:ext cx="0" cy="0"/>
          </a:xfrm>
          <a:prstGeom prst="rect">
            <a:avLst/>
          </a:prstGeom>
          <a:noFill/>
          <a:ln>
            <a:noFill/>
          </a:ln>
        </p:spPr>
        <p:txBody>
          <a:bodyPr vert="horz" wrap="none" lIns="121920" tIns="60960" rIns="121920" bIns="60960" rtlCol="0" anchor="ctr">
            <a:noAutofit/>
          </a:bodyPr>
          <a:lstStyle/>
          <a:p>
            <a:pPr defTabSz="914354"/>
            <a:endParaRPr lang="en-US" dirty="0">
              <a:solidFill>
                <a:srgbClr val="000000"/>
              </a:solidFill>
              <a:latin typeface="Georgia" panose="02040502050405020303" pitchFamily="18" charset="0"/>
            </a:endParaRPr>
          </a:p>
        </p:txBody>
      </p:sp>
      <p:sp>
        <p:nvSpPr>
          <p:cNvPr id="15" name="Footer Placeholder 14">
            <a:extLst>
              <a:ext uri="{FF2B5EF4-FFF2-40B4-BE49-F238E27FC236}">
                <a16:creationId xmlns:a16="http://schemas.microsoft.com/office/drawing/2014/main" id="{E05590BC-7F0A-7346-861A-14CAF161DFFD}"/>
              </a:ext>
            </a:extLst>
          </p:cNvPr>
          <p:cNvSpPr>
            <a:spLocks noGrp="1"/>
          </p:cNvSpPr>
          <p:nvPr>
            <p:ph type="ftr" sz="quarter" idx="11"/>
          </p:nvPr>
        </p:nvSpPr>
        <p:spPr/>
        <p:txBody>
          <a:bodyPr/>
          <a:lstStyle/>
          <a:p>
            <a:r>
              <a:rPr lang="en-US" dirty="0">
                <a:solidFill>
                  <a:srgbClr val="000000"/>
                </a:solidFill>
              </a:rPr>
              <a:t>©2023 Girl Scouts of Southern Alabama. All Rights Reserved.  Not for public distribution.</a:t>
            </a:r>
          </a:p>
        </p:txBody>
      </p:sp>
    </p:spTree>
    <p:extLst>
      <p:ext uri="{BB962C8B-B14F-4D97-AF65-F5344CB8AC3E}">
        <p14:creationId xmlns:p14="http://schemas.microsoft.com/office/powerpoint/2010/main" val="1744079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Presales</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p:txBody>
          <a:bodyPr>
            <a:normAutofit/>
          </a:bodyPr>
          <a:lstStyle/>
          <a:p>
            <a:pPr algn="l"/>
            <a:r>
              <a:rPr lang="en-US" b="1" dirty="0"/>
              <a:t>Pre-orders: Digital Cookie</a:t>
            </a:r>
          </a:p>
          <a:p>
            <a:pPr marL="1028666" lvl="1" indent="-342900" algn="l"/>
            <a:r>
              <a:rPr lang="en-US" dirty="0"/>
              <a:t>Customers can order cookies for direct-ship or girl-delivery</a:t>
            </a:r>
          </a:p>
          <a:p>
            <a:pPr marL="1028666" lvl="1" indent="-342900" algn="l"/>
            <a:r>
              <a:rPr lang="en-US" dirty="0"/>
              <a:t>Customers can pay with credit card, Venmo, or PayPal</a:t>
            </a:r>
          </a:p>
          <a:p>
            <a:pPr algn="l"/>
            <a:r>
              <a:rPr lang="en-US" b="1" dirty="0"/>
              <a:t>Pre-Orders: Order Cards</a:t>
            </a:r>
          </a:p>
          <a:p>
            <a:pPr marL="1028666" lvl="1" indent="-342900" algn="l"/>
            <a:r>
              <a:rPr lang="en-US" dirty="0"/>
              <a:t>Customers will pay for their cookie order when it is delivered by Girl Scouts</a:t>
            </a:r>
          </a:p>
        </p:txBody>
      </p:sp>
      <p:sp>
        <p:nvSpPr>
          <p:cNvPr id="6" name="Slide Number Placeholder 1">
            <a:extLst>
              <a:ext uri="{FF2B5EF4-FFF2-40B4-BE49-F238E27FC236}">
                <a16:creationId xmlns:a16="http://schemas.microsoft.com/office/drawing/2014/main" id="{72C9C654-F512-A7E2-707B-D737D8DB337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10</a:t>
            </a:fld>
            <a:endParaRPr lang="en-US" dirty="0"/>
          </a:p>
        </p:txBody>
      </p:sp>
    </p:spTree>
    <p:extLst>
      <p:ext uri="{BB962C8B-B14F-4D97-AF65-F5344CB8AC3E}">
        <p14:creationId xmlns:p14="http://schemas.microsoft.com/office/powerpoint/2010/main" val="4132358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Initial Orders</a:t>
            </a:r>
          </a:p>
        </p:txBody>
      </p:sp>
      <p:sp>
        <p:nvSpPr>
          <p:cNvPr id="4" name="Slide Number Placeholder 1">
            <a:extLst>
              <a:ext uri="{FF2B5EF4-FFF2-40B4-BE49-F238E27FC236}">
                <a16:creationId xmlns:a16="http://schemas.microsoft.com/office/drawing/2014/main" id="{0AF4D83E-9F7A-6089-5CE3-9C565D20252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11</a:t>
            </a:fld>
            <a:endParaRPr lang="en-US" dirty="0"/>
          </a:p>
        </p:txBody>
      </p:sp>
      <p:sp>
        <p:nvSpPr>
          <p:cNvPr id="6" name="TextBox 5">
            <a:extLst>
              <a:ext uri="{FF2B5EF4-FFF2-40B4-BE49-F238E27FC236}">
                <a16:creationId xmlns:a16="http://schemas.microsoft.com/office/drawing/2014/main" id="{92614B7F-9823-3543-C7C3-80BE0737FFDA}"/>
              </a:ext>
            </a:extLst>
          </p:cNvPr>
          <p:cNvSpPr txBox="1"/>
          <p:nvPr/>
        </p:nvSpPr>
        <p:spPr>
          <a:xfrm>
            <a:off x="7417397" y="5891430"/>
            <a:ext cx="3384331" cy="588579"/>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3"/>
              </a:rPr>
              <a:t>Placing Initial Order in Digital Cookie (VIDEO</a:t>
            </a:r>
            <a:endParaRPr lang="en-US" dirty="0">
              <a:latin typeface="Georgia" panose="02040502050405020303" pitchFamily="18" charset="0"/>
            </a:endParaRPr>
          </a:p>
        </p:txBody>
      </p:sp>
      <p:sp>
        <p:nvSpPr>
          <p:cNvPr id="10" name="Text Placeholder 1">
            <a:extLst>
              <a:ext uri="{FF2B5EF4-FFF2-40B4-BE49-F238E27FC236}">
                <a16:creationId xmlns:a16="http://schemas.microsoft.com/office/drawing/2014/main" id="{A4C6D9B0-8F70-F0AF-E77F-20E76A8E230A}"/>
              </a:ext>
            </a:extLst>
          </p:cNvPr>
          <p:cNvSpPr txBox="1">
            <a:spLocks/>
          </p:cNvSpPr>
          <p:nvPr/>
        </p:nvSpPr>
        <p:spPr>
          <a:xfrm>
            <a:off x="6434668" y="2619341"/>
            <a:ext cx="5613400" cy="3180032"/>
          </a:xfrm>
          <a:prstGeom prst="rect">
            <a:avLst/>
          </a:prstGeom>
        </p:spPr>
        <p:txBody>
          <a:bodyPr vert="horz" lIns="91440" tIns="45720" rIns="91440" bIns="45720" rtlCol="0" anchor="ctr">
            <a:normAutofit fontScale="92500"/>
          </a:bodyPr>
          <a:lstStyle>
            <a:lvl1pPr marL="0" indent="0" algn="ctr" defTabSz="914354" rtl="0" eaLnBrk="1" latinLnBrk="0" hangingPunct="1">
              <a:lnSpc>
                <a:spcPct val="100000"/>
              </a:lnSpc>
              <a:spcBef>
                <a:spcPts val="1000"/>
              </a:spcBef>
              <a:buFont typeface="Arial" panose="020B0604020202020204" pitchFamily="34" charset="0"/>
              <a:buNone/>
              <a:defRPr sz="2400" b="0" i="0" kern="1200">
                <a:solidFill>
                  <a:schemeClr val="tx1"/>
                </a:solidFill>
                <a:latin typeface="Georgia" panose="02040502050405020303" pitchFamily="18" charset="0"/>
                <a:ea typeface="+mn-ea"/>
                <a:cs typeface="+mn-cs"/>
              </a:defRPr>
            </a:lvl1pPr>
            <a:lvl2pPr marL="685766"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2942"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3pPr>
            <a:lvl4pPr marL="1600120"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4pPr>
            <a:lvl5pPr marL="2057298"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kern="100" dirty="0">
                <a:ea typeface="Calibri" panose="020F0502020204030204" pitchFamily="34" charset="0"/>
                <a:cs typeface="Arial" panose="020B0604020202020204" pitchFamily="34" charset="0"/>
              </a:rPr>
              <a:t>Placing Girl Initial Orders</a:t>
            </a:r>
            <a:r>
              <a:rPr lang="en-US" kern="100" dirty="0">
                <a:ea typeface="Calibri" panose="020F0502020204030204" pitchFamily="34" charset="0"/>
                <a:cs typeface="Arial" panose="020B0604020202020204" pitchFamily="34" charset="0"/>
              </a:rPr>
              <a:t>:</a:t>
            </a:r>
          </a:p>
          <a:p>
            <a:pPr marL="342900" indent="-342900" algn="l">
              <a:buFont typeface="Arial" panose="020B0604020202020204" pitchFamily="34" charset="0"/>
              <a:buChar char="•"/>
            </a:pPr>
            <a:r>
              <a:rPr lang="en-US" kern="100" dirty="0">
                <a:ea typeface="Calibri" panose="020F0502020204030204" pitchFamily="34" charset="0"/>
                <a:cs typeface="Arial"/>
              </a:rPr>
              <a:t>You are financially liable for all cookies you receive</a:t>
            </a:r>
          </a:p>
          <a:p>
            <a:pPr marL="342900" indent="-342900" algn="l">
              <a:buFont typeface="Arial" panose="020B0604020202020204" pitchFamily="34" charset="0"/>
              <a:buChar char="•"/>
            </a:pPr>
            <a:r>
              <a:rPr lang="en-US" kern="100" dirty="0">
                <a:ea typeface="Calibri" panose="020F0502020204030204" pitchFamily="34" charset="0"/>
                <a:cs typeface="Arial" panose="020B0604020202020204" pitchFamily="34" charset="0"/>
              </a:rPr>
              <a:t>All initial orders should be placed in Digital Cookie by Sunday December 17</a:t>
            </a:r>
          </a:p>
          <a:p>
            <a:pPr marL="342900" indent="-342900" algn="l">
              <a:buFont typeface="Arial" panose="020B0604020202020204" pitchFamily="34" charset="0"/>
              <a:buChar char="•"/>
            </a:pPr>
            <a:r>
              <a:rPr lang="en-US" i="1" kern="100" dirty="0">
                <a:ea typeface="Calibri" panose="020F0502020204030204" pitchFamily="34" charset="0"/>
                <a:cs typeface="Arial" panose="020B0604020202020204" pitchFamily="34" charset="0"/>
              </a:rPr>
              <a:t>Cookies will not be distributed to families that have not returned the Caregiver Permission/Agreement form.</a:t>
            </a:r>
          </a:p>
        </p:txBody>
      </p:sp>
      <p:sp>
        <p:nvSpPr>
          <p:cNvPr id="11" name="Text Placeholder 1">
            <a:extLst>
              <a:ext uri="{FF2B5EF4-FFF2-40B4-BE49-F238E27FC236}">
                <a16:creationId xmlns:a16="http://schemas.microsoft.com/office/drawing/2014/main" id="{6B9EA927-DAE7-95E0-2E5A-FC3C3B71A623}"/>
              </a:ext>
            </a:extLst>
          </p:cNvPr>
          <p:cNvSpPr txBox="1">
            <a:spLocks/>
          </p:cNvSpPr>
          <p:nvPr/>
        </p:nvSpPr>
        <p:spPr>
          <a:xfrm>
            <a:off x="6434668" y="717533"/>
            <a:ext cx="5613400" cy="1809750"/>
          </a:xfrm>
          <a:prstGeom prst="rect">
            <a:avLst/>
          </a:prstGeom>
        </p:spPr>
        <p:txBody>
          <a:bodyPr vert="horz" lIns="91440" tIns="45720" rIns="91440" bIns="45720" rtlCol="0" anchor="ctr">
            <a:normAutofit fontScale="92500" lnSpcReduction="20000"/>
          </a:bodyPr>
          <a:lstStyle>
            <a:lvl1pPr marL="0" indent="0" algn="ctr" defTabSz="914354" rtl="0" eaLnBrk="1" latinLnBrk="0" hangingPunct="1">
              <a:lnSpc>
                <a:spcPct val="100000"/>
              </a:lnSpc>
              <a:spcBef>
                <a:spcPts val="1000"/>
              </a:spcBef>
              <a:buFont typeface="Arial" panose="020B0604020202020204" pitchFamily="34" charset="0"/>
              <a:buNone/>
              <a:defRPr sz="2400" b="0" i="0" kern="1200">
                <a:solidFill>
                  <a:schemeClr val="tx1"/>
                </a:solidFill>
                <a:latin typeface="Georgia" panose="02040502050405020303" pitchFamily="18" charset="0"/>
                <a:ea typeface="+mn-ea"/>
                <a:cs typeface="+mn-cs"/>
              </a:defRPr>
            </a:lvl1pPr>
            <a:lvl2pPr marL="685766"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2942"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3pPr>
            <a:lvl4pPr marL="1600120"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4pPr>
            <a:lvl5pPr marL="2057298"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kern="100" dirty="0">
                <a:latin typeface="Georgia"/>
                <a:ea typeface="Calibri" panose="020F0502020204030204" pitchFamily="34" charset="0"/>
                <a:cs typeface="Arial"/>
              </a:rPr>
              <a:t>At a minimum, Girl Initial Orders should include enough cookies to:</a:t>
            </a:r>
          </a:p>
          <a:p>
            <a:pPr marL="342900" indent="-342900" algn="l">
              <a:buFont typeface="Arial" panose="020B0604020202020204" pitchFamily="34" charset="0"/>
              <a:buChar char="•"/>
            </a:pPr>
            <a:r>
              <a:rPr lang="en-US" kern="100" dirty="0">
                <a:ea typeface="Calibri" panose="020F0502020204030204" pitchFamily="34" charset="0"/>
                <a:cs typeface="Arial" panose="020B0604020202020204" pitchFamily="34" charset="0"/>
              </a:rPr>
              <a:t>Fulfill all pre-order sales</a:t>
            </a:r>
          </a:p>
          <a:p>
            <a:pPr marL="342900" indent="-342900" algn="l">
              <a:buFont typeface="Arial" panose="020B0604020202020204" pitchFamily="34" charset="0"/>
              <a:buChar char="•"/>
            </a:pPr>
            <a:r>
              <a:rPr lang="en-US" kern="100" dirty="0">
                <a:ea typeface="Calibri" panose="020F0502020204030204" pitchFamily="34" charset="0"/>
                <a:cs typeface="Arial" panose="020B0604020202020204" pitchFamily="34" charset="0"/>
              </a:rPr>
              <a:t>Cover 1-2 weeks of in-person sales for each girl</a:t>
            </a:r>
          </a:p>
        </p:txBody>
      </p:sp>
    </p:spTree>
    <p:extLst>
      <p:ext uri="{BB962C8B-B14F-4D97-AF65-F5344CB8AC3E}">
        <p14:creationId xmlns:p14="http://schemas.microsoft.com/office/powerpoint/2010/main" val="426791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D1A4D7-D682-758A-2C40-5A8028C8D8EF}"/>
              </a:ext>
            </a:extLst>
          </p:cNvPr>
          <p:cNvSpPr/>
          <p:nvPr/>
        </p:nvSpPr>
        <p:spPr>
          <a:xfrm>
            <a:off x="0" y="0"/>
            <a:ext cx="49249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 name="Footer Placeholder 2">
            <a:extLst>
              <a:ext uri="{FF2B5EF4-FFF2-40B4-BE49-F238E27FC236}">
                <a16:creationId xmlns:a16="http://schemas.microsoft.com/office/drawing/2014/main" id="{472A7874-C709-CB1A-7224-6E9378B3C4ED}"/>
              </a:ext>
            </a:extLst>
          </p:cNvPr>
          <p:cNvSpPr>
            <a:spLocks noGrp="1"/>
          </p:cNvSpPr>
          <p:nvPr>
            <p:ph type="ftr" sz="quarter" idx="3"/>
          </p:nvPr>
        </p:nvSpPr>
        <p:spPr/>
        <p:txBody>
          <a:bodyPr/>
          <a:lstStyle/>
          <a:p>
            <a:r>
              <a:rPr lang="en-US" dirty="0"/>
              <a:t>©2023 Girl Scouts of Southern Alabama. All Rights Reserved.  Not for public distribution.</a:t>
            </a:r>
          </a:p>
        </p:txBody>
      </p:sp>
      <p:pic>
        <p:nvPicPr>
          <p:cNvPr id="5" name="Picture 4">
            <a:extLst>
              <a:ext uri="{FF2B5EF4-FFF2-40B4-BE49-F238E27FC236}">
                <a16:creationId xmlns:a16="http://schemas.microsoft.com/office/drawing/2014/main" id="{2F81E58D-CE9F-BEA4-8E25-218688A061B1}"/>
              </a:ext>
            </a:extLst>
          </p:cNvPr>
          <p:cNvPicPr>
            <a:picLocks noChangeAspect="1"/>
          </p:cNvPicPr>
          <p:nvPr/>
        </p:nvPicPr>
        <p:blipFill>
          <a:blip r:embed="rId3"/>
          <a:srcRect/>
          <a:stretch/>
        </p:blipFill>
        <p:spPr>
          <a:xfrm>
            <a:off x="6601213" y="333878"/>
            <a:ext cx="4334785" cy="5609721"/>
          </a:xfrm>
          <a:prstGeom prst="rect">
            <a:avLst/>
          </a:prstGeom>
          <a:solidFill>
            <a:schemeClr val="bg1"/>
          </a:solidFill>
          <a:ln>
            <a:solidFill>
              <a:schemeClr val="tx1"/>
            </a:solidFill>
          </a:ln>
        </p:spPr>
      </p:pic>
      <p:sp>
        <p:nvSpPr>
          <p:cNvPr id="7" name="Title 3">
            <a:extLst>
              <a:ext uri="{FF2B5EF4-FFF2-40B4-BE49-F238E27FC236}">
                <a16:creationId xmlns:a16="http://schemas.microsoft.com/office/drawing/2014/main" id="{61DB6DE5-A84A-AA3E-2741-CC2D39B2D022}"/>
              </a:ext>
            </a:extLst>
          </p:cNvPr>
          <p:cNvSpPr txBox="1">
            <a:spLocks/>
          </p:cNvSpPr>
          <p:nvPr/>
        </p:nvSpPr>
        <p:spPr>
          <a:xfrm>
            <a:off x="240176" y="914400"/>
            <a:ext cx="4460161" cy="5029200"/>
          </a:xfrm>
          <a:prstGeom prst="rect">
            <a:avLst/>
          </a:prstGeom>
        </p:spPr>
        <p:txBody>
          <a:bodyPr anchor="ctr"/>
          <a:lst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a:lstStyle>
          <a:p>
            <a:pPr algn="ctr"/>
            <a:r>
              <a:rPr lang="en-US" sz="2400" dirty="0">
                <a:latin typeface="Georgia" panose="02040502050405020303" pitchFamily="18" charset="0"/>
              </a:rPr>
              <a:t>How Many Cookies?</a:t>
            </a:r>
          </a:p>
          <a:p>
            <a:pPr algn="ctr"/>
            <a:r>
              <a:rPr lang="en-US" sz="2400" dirty="0">
                <a:latin typeface="Georgia" panose="02040502050405020303" pitchFamily="18" charset="0"/>
              </a:rPr>
              <a:t>Guide</a:t>
            </a:r>
          </a:p>
        </p:txBody>
      </p:sp>
      <p:sp>
        <p:nvSpPr>
          <p:cNvPr id="8" name="TextBox 7">
            <a:extLst>
              <a:ext uri="{FF2B5EF4-FFF2-40B4-BE49-F238E27FC236}">
                <a16:creationId xmlns:a16="http://schemas.microsoft.com/office/drawing/2014/main" id="{734405B9-0A94-07C9-9D84-A2E61B1CBCB5}"/>
              </a:ext>
            </a:extLst>
          </p:cNvPr>
          <p:cNvSpPr txBox="1"/>
          <p:nvPr/>
        </p:nvSpPr>
        <p:spPr>
          <a:xfrm>
            <a:off x="7792995" y="6160168"/>
            <a:ext cx="2008731" cy="492381"/>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4"/>
              </a:rPr>
              <a:t>LINK</a:t>
            </a:r>
            <a:endParaRPr lang="en-US" dirty="0">
              <a:latin typeface="Georgia" panose="02040502050405020303" pitchFamily="18" charset="0"/>
            </a:endParaRPr>
          </a:p>
        </p:txBody>
      </p:sp>
      <p:sp>
        <p:nvSpPr>
          <p:cNvPr id="2" name="Slide Number Placeholder 1">
            <a:extLst>
              <a:ext uri="{FF2B5EF4-FFF2-40B4-BE49-F238E27FC236}">
                <a16:creationId xmlns:a16="http://schemas.microsoft.com/office/drawing/2014/main" id="{1B290BB9-75B8-78A9-7960-7838F095E69A}"/>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12</a:t>
            </a:fld>
            <a:endParaRPr lang="en-US" dirty="0"/>
          </a:p>
        </p:txBody>
      </p:sp>
    </p:spTree>
    <p:extLst>
      <p:ext uri="{BB962C8B-B14F-4D97-AF65-F5344CB8AC3E}">
        <p14:creationId xmlns:p14="http://schemas.microsoft.com/office/powerpoint/2010/main" val="24214818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Initial Orders</a:t>
            </a:r>
          </a:p>
        </p:txBody>
      </p:sp>
      <p:sp>
        <p:nvSpPr>
          <p:cNvPr id="4" name="Slide Number Placeholder 1">
            <a:extLst>
              <a:ext uri="{FF2B5EF4-FFF2-40B4-BE49-F238E27FC236}">
                <a16:creationId xmlns:a16="http://schemas.microsoft.com/office/drawing/2014/main" id="{0AF4D83E-9F7A-6089-5CE3-9C565D20252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13</a:t>
            </a:fld>
            <a:endParaRPr lang="en-US" dirty="0"/>
          </a:p>
        </p:txBody>
      </p:sp>
      <p:sp>
        <p:nvSpPr>
          <p:cNvPr id="5" name="Text Placeholder 1">
            <a:extLst>
              <a:ext uri="{FF2B5EF4-FFF2-40B4-BE49-F238E27FC236}">
                <a16:creationId xmlns:a16="http://schemas.microsoft.com/office/drawing/2014/main" id="{E3FEA90D-6241-98FA-5872-4904ADB5AAE7}"/>
              </a:ext>
            </a:extLst>
          </p:cNvPr>
          <p:cNvSpPr txBox="1">
            <a:spLocks/>
          </p:cNvSpPr>
          <p:nvPr/>
        </p:nvSpPr>
        <p:spPr>
          <a:xfrm>
            <a:off x="6579283" y="518900"/>
            <a:ext cx="5131681" cy="2429481"/>
          </a:xfrm>
          <a:prstGeom prst="rect">
            <a:avLst/>
          </a:prstGeom>
        </p:spPr>
        <p:txBody>
          <a:bodyPr vert="horz" lIns="91440" tIns="45720" rIns="91440" bIns="45720" rtlCol="0" anchor="ctr">
            <a:normAutofit/>
          </a:bodyPr>
          <a:lstStyle>
            <a:lvl1pPr marL="0" indent="0" algn="ctr" defTabSz="914354" rtl="0" eaLnBrk="1" latinLnBrk="0" hangingPunct="1">
              <a:lnSpc>
                <a:spcPct val="100000"/>
              </a:lnSpc>
              <a:spcBef>
                <a:spcPts val="1000"/>
              </a:spcBef>
              <a:buFont typeface="Arial" panose="020B0604020202020204" pitchFamily="34" charset="0"/>
              <a:buNone/>
              <a:defRPr sz="2400" b="0" i="0" kern="1200">
                <a:solidFill>
                  <a:schemeClr val="tx1"/>
                </a:solidFill>
                <a:latin typeface="Georgia" panose="02040502050405020303" pitchFamily="18" charset="0"/>
                <a:ea typeface="+mn-ea"/>
                <a:cs typeface="+mn-cs"/>
              </a:defRPr>
            </a:lvl1pPr>
            <a:lvl2pPr marL="685766"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2942"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3pPr>
            <a:lvl4pPr marL="1600120"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4pPr>
            <a:lvl5pPr marL="2057298" indent="-228589" algn="ctr" defTabSz="914354" rtl="0" eaLnBrk="1" latinLnBrk="0" hangingPunct="1">
              <a:lnSpc>
                <a:spcPct val="10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kern="100">
                <a:ea typeface="Calibri" panose="020F0502020204030204" pitchFamily="34" charset="0"/>
                <a:cs typeface="Arial" panose="020B0604020202020204" pitchFamily="34" charset="0"/>
              </a:rPr>
              <a:t>Girls that have Initial Orders of 250 packages (or more!) will receive an adjustable Own Your Magic lanyard!</a:t>
            </a:r>
            <a:endParaRPr lang="en-US" sz="2800" kern="100" dirty="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B56F8784-E64F-48F0-5790-8908811E5E79}"/>
              </a:ext>
            </a:extLst>
          </p:cNvPr>
          <p:cNvSpPr/>
          <p:nvPr/>
        </p:nvSpPr>
        <p:spPr>
          <a:xfrm>
            <a:off x="7268756" y="2770607"/>
            <a:ext cx="3752731" cy="37527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pic>
        <p:nvPicPr>
          <p:cNvPr id="8" name="Picture 7">
            <a:extLst>
              <a:ext uri="{FF2B5EF4-FFF2-40B4-BE49-F238E27FC236}">
                <a16:creationId xmlns:a16="http://schemas.microsoft.com/office/drawing/2014/main" id="{02C6ACB3-F0D8-013D-EAD8-C777506C15E0}"/>
              </a:ext>
            </a:extLst>
          </p:cNvPr>
          <p:cNvPicPr>
            <a:picLocks noChangeAspect="1"/>
          </p:cNvPicPr>
          <p:nvPr/>
        </p:nvPicPr>
        <p:blipFill>
          <a:blip r:embed="rId3"/>
          <a:srcRect/>
          <a:stretch/>
        </p:blipFill>
        <p:spPr>
          <a:xfrm>
            <a:off x="6965392" y="2629823"/>
            <a:ext cx="4348553" cy="4034301"/>
          </a:xfrm>
          <a:prstGeom prst="rect">
            <a:avLst/>
          </a:prstGeom>
        </p:spPr>
      </p:pic>
    </p:spTree>
    <p:extLst>
      <p:ext uri="{BB962C8B-B14F-4D97-AF65-F5344CB8AC3E}">
        <p14:creationId xmlns:p14="http://schemas.microsoft.com/office/powerpoint/2010/main" val="355066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Troop Finances &amp; Inventory Management</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p:txBody>
          <a:bodyPr lIns="457200">
            <a:normAutofit/>
          </a:bodyPr>
          <a:lstStyle/>
          <a:p>
            <a:pPr marL="342900" indent="-342900" algn="l">
              <a:buFont typeface="Arial" panose="020B0604020202020204" pitchFamily="34" charset="0"/>
              <a:buChar char="•"/>
            </a:pPr>
            <a:r>
              <a:rPr lang="en-US" dirty="0"/>
              <a:t>Troops determine the method and frequency of cookie pickups and caregiver payments.</a:t>
            </a:r>
          </a:p>
          <a:p>
            <a:pPr marL="342900" indent="-342900" algn="l">
              <a:buFont typeface="Arial" panose="020B0604020202020204" pitchFamily="34" charset="0"/>
              <a:buChar char="•"/>
            </a:pPr>
            <a:r>
              <a:rPr lang="en-US" dirty="0"/>
              <a:t>Deposits should be made frequently.</a:t>
            </a:r>
          </a:p>
          <a:p>
            <a:pPr marL="342900" indent="-342900" algn="l">
              <a:buFont typeface="Arial" panose="020B0604020202020204" pitchFamily="34" charset="0"/>
              <a:buChar char="•"/>
            </a:pPr>
            <a:r>
              <a:rPr lang="en-US" dirty="0"/>
              <a:t>Money will be collected for cookies in-hand before you are allowed to receive more.</a:t>
            </a:r>
          </a:p>
          <a:p>
            <a:pPr marL="342900" indent="-342900" algn="l">
              <a:buFont typeface="Arial" panose="020B0604020202020204" pitchFamily="34" charset="0"/>
              <a:buChar char="•"/>
            </a:pPr>
            <a:r>
              <a:rPr lang="en-US" dirty="0"/>
              <a:t>If you have not complied with a payment deadline you will not receive more cookies.</a:t>
            </a:r>
          </a:p>
        </p:txBody>
      </p:sp>
      <p:sp>
        <p:nvSpPr>
          <p:cNvPr id="4" name="Slide Number Placeholder 1">
            <a:extLst>
              <a:ext uri="{FF2B5EF4-FFF2-40B4-BE49-F238E27FC236}">
                <a16:creationId xmlns:a16="http://schemas.microsoft.com/office/drawing/2014/main" id="{64921848-2048-7823-E799-C3D5568C15C9}"/>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14</a:t>
            </a:fld>
            <a:endParaRPr lang="en-US" dirty="0"/>
          </a:p>
        </p:txBody>
      </p:sp>
    </p:spTree>
    <p:extLst>
      <p:ext uri="{BB962C8B-B14F-4D97-AF65-F5344CB8AC3E}">
        <p14:creationId xmlns:p14="http://schemas.microsoft.com/office/powerpoint/2010/main" val="42184319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Hometown Heroes</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p:txBody>
          <a:bodyPr lIns="457200">
            <a:normAutofit/>
          </a:bodyPr>
          <a:lstStyle/>
          <a:p>
            <a:pPr algn="l"/>
            <a:r>
              <a:rPr lang="en-US" dirty="0"/>
              <a:t>Some customers don’t want to purchase Girl Scout Cookies, but still wish to support Girl Scouts and help girls reach their sales goals. All donations received must be applied to the Hometown Heroes program which distributes Girl Scout cookies to service members, first responders, and local non-profits.</a:t>
            </a:r>
          </a:p>
        </p:txBody>
      </p:sp>
      <p:sp>
        <p:nvSpPr>
          <p:cNvPr id="4" name="Slide Number Placeholder 1">
            <a:extLst>
              <a:ext uri="{FF2B5EF4-FFF2-40B4-BE49-F238E27FC236}">
                <a16:creationId xmlns:a16="http://schemas.microsoft.com/office/drawing/2014/main" id="{64921848-2048-7823-E799-C3D5568C15C9}"/>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15</a:t>
            </a:fld>
            <a:endParaRPr lang="en-US" dirty="0"/>
          </a:p>
        </p:txBody>
      </p:sp>
    </p:spTree>
    <p:extLst>
      <p:ext uri="{BB962C8B-B14F-4D97-AF65-F5344CB8AC3E}">
        <p14:creationId xmlns:p14="http://schemas.microsoft.com/office/powerpoint/2010/main" val="33371184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Shipping Discounts</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24600" y="520700"/>
            <a:ext cx="5613400" cy="5422900"/>
          </a:xfrm>
        </p:spPr>
        <p:txBody>
          <a:bodyPr tIns="365760">
            <a:normAutofit/>
          </a:bodyPr>
          <a:lstStyle/>
          <a:p>
            <a:pPr algn="l" fontAlgn="base"/>
            <a:r>
              <a:rPr lang="en-US" b="0" i="0" u="none" strike="noStrike" dirty="0">
                <a:solidFill>
                  <a:srgbClr val="212529"/>
                </a:solidFill>
                <a:effectLst/>
                <a:latin typeface="GirlScout-TextBook" panose="02020003000000000000" pitchFamily="18" charset="0"/>
              </a:rPr>
              <a:t>GSSA will be discounting shipping for orders of up to 12 packages! The price breaks are:</a:t>
            </a:r>
          </a:p>
          <a:p>
            <a:pPr algn="l" fontAlgn="base">
              <a:buFont typeface="Arial" panose="020B0604020202020204" pitchFamily="34" charset="0"/>
              <a:buChar char="•"/>
            </a:pPr>
            <a:r>
              <a:rPr lang="en-US" b="1" i="0" u="none" strike="noStrike">
                <a:solidFill>
                  <a:srgbClr val="212529"/>
                </a:solidFill>
                <a:effectLst/>
                <a:latin typeface="GirlScout-TextBook" panose="02020003000000000000" pitchFamily="18" charset="0"/>
              </a:rPr>
              <a:t>4-12 </a:t>
            </a:r>
            <a:r>
              <a:rPr lang="en-US" b="1" i="0" u="none" strike="noStrike" dirty="0">
                <a:solidFill>
                  <a:srgbClr val="212529"/>
                </a:solidFill>
                <a:effectLst/>
                <a:latin typeface="GirlScout-TextBook" panose="02020003000000000000" pitchFamily="18" charset="0"/>
              </a:rPr>
              <a:t>Packages: </a:t>
            </a:r>
            <a:r>
              <a:rPr lang="en-US" b="1" i="0" u="none" strike="noStrike">
                <a:solidFill>
                  <a:srgbClr val="212529"/>
                </a:solidFill>
                <a:effectLst/>
                <a:latin typeface="GirlScout-TextBook" panose="02020003000000000000" pitchFamily="18" charset="0"/>
              </a:rPr>
              <a:t>$6.49</a:t>
            </a:r>
            <a:endParaRPr lang="en-US" b="0" i="0" u="none" strike="noStrike" dirty="0">
              <a:solidFill>
                <a:srgbClr val="212529"/>
              </a:solidFill>
              <a:effectLst/>
              <a:latin typeface="GirlScout-TextBook" panose="02020003000000000000" pitchFamily="18" charset="0"/>
            </a:endParaRPr>
          </a:p>
          <a:p>
            <a:pPr algn="l" fontAlgn="base">
              <a:buFont typeface="Arial" panose="020B0604020202020204" pitchFamily="34" charset="0"/>
              <a:buChar char="•"/>
            </a:pPr>
            <a:r>
              <a:rPr lang="en-US" b="1" i="0" u="none" strike="noStrike" dirty="0">
                <a:solidFill>
                  <a:srgbClr val="212529"/>
                </a:solidFill>
                <a:effectLst/>
                <a:latin typeface="GirlScout-TextBook" panose="02020003000000000000" pitchFamily="18" charset="0"/>
              </a:rPr>
              <a:t>12+ Packages: No discount</a:t>
            </a:r>
            <a:endParaRPr lang="en-US" b="0" i="0" u="none" strike="noStrike" dirty="0">
              <a:solidFill>
                <a:srgbClr val="212529"/>
              </a:solidFill>
              <a:effectLst/>
              <a:latin typeface="GirlScout-TextBook" panose="02020003000000000000" pitchFamily="18" charset="0"/>
            </a:endParaRPr>
          </a:p>
          <a:p>
            <a:pPr marL="742950" lvl="1" indent="-285750" algn="l" fontAlgn="base">
              <a:buFont typeface="Arial" panose="020B0604020202020204" pitchFamily="34" charset="0"/>
              <a:buChar char="•"/>
            </a:pPr>
            <a:r>
              <a:rPr lang="en-US" b="0" i="1" u="none" strike="noStrike" dirty="0">
                <a:solidFill>
                  <a:srgbClr val="212529"/>
                </a:solidFill>
                <a:effectLst/>
                <a:latin typeface="GirlScout-TextBook" panose="02020003000000000000" pitchFamily="18" charset="0"/>
              </a:rPr>
              <a:t>Customers that would like to order more than 12 packages will only receive discounted shipping if they place multiple orders of 4-12 packages. </a:t>
            </a:r>
            <a:endParaRPr lang="en-US" b="0" i="0" u="none" strike="noStrike" dirty="0">
              <a:solidFill>
                <a:srgbClr val="212529"/>
              </a:solidFill>
              <a:effectLst/>
              <a:latin typeface="GirlScout-TextBook" panose="02020003000000000000" pitchFamily="18" charset="0"/>
            </a:endParaRPr>
          </a:p>
          <a:p>
            <a:endParaRPr lang="en-US" dirty="0"/>
          </a:p>
        </p:txBody>
      </p:sp>
      <p:sp>
        <p:nvSpPr>
          <p:cNvPr id="4" name="Slide Number Placeholder 1">
            <a:extLst>
              <a:ext uri="{FF2B5EF4-FFF2-40B4-BE49-F238E27FC236}">
                <a16:creationId xmlns:a16="http://schemas.microsoft.com/office/drawing/2014/main" id="{ABFC0200-BDB4-2418-4833-527E4EDF9E39}"/>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16</a:t>
            </a:fld>
            <a:endParaRPr lang="en-US" dirty="0"/>
          </a:p>
        </p:txBody>
      </p:sp>
    </p:spTree>
    <p:extLst>
      <p:ext uri="{BB962C8B-B14F-4D97-AF65-F5344CB8AC3E}">
        <p14:creationId xmlns:p14="http://schemas.microsoft.com/office/powerpoint/2010/main" val="1717907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Ways to Sell Cookies</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p:txBody>
          <a:bodyPr/>
          <a:lstStyle/>
          <a:p>
            <a:r>
              <a:rPr lang="en-US" dirty="0"/>
              <a:t>Walkabout</a:t>
            </a:r>
          </a:p>
          <a:p>
            <a:r>
              <a:rPr lang="en-US" dirty="0"/>
              <a:t>Friends and Family</a:t>
            </a:r>
          </a:p>
          <a:p>
            <a:r>
              <a:rPr lang="en-US" dirty="0"/>
              <a:t>Online</a:t>
            </a:r>
          </a:p>
          <a:p>
            <a:r>
              <a:rPr lang="en-US" dirty="0"/>
              <a:t>Troop Booths</a:t>
            </a:r>
          </a:p>
          <a:p>
            <a:r>
              <a:rPr lang="en-US" dirty="0"/>
              <a:t>Family Booths</a:t>
            </a:r>
          </a:p>
          <a:p>
            <a:r>
              <a:rPr lang="en-US" dirty="0"/>
              <a:t>Troop Drive-</a:t>
            </a:r>
            <a:r>
              <a:rPr lang="en-US" dirty="0" err="1"/>
              <a:t>Thrus</a:t>
            </a:r>
            <a:endParaRPr lang="en-US" dirty="0"/>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17</a:t>
            </a:fld>
            <a:endParaRPr lang="en-US" dirty="0"/>
          </a:p>
        </p:txBody>
      </p:sp>
    </p:spTree>
    <p:extLst>
      <p:ext uri="{BB962C8B-B14F-4D97-AF65-F5344CB8AC3E}">
        <p14:creationId xmlns:p14="http://schemas.microsoft.com/office/powerpoint/2010/main" val="9115211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Cookie Etiquette</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24600" y="194872"/>
            <a:ext cx="5613400" cy="6469252"/>
          </a:xfrm>
        </p:spPr>
        <p:txBody>
          <a:bodyPr>
            <a:normAutofit fontScale="77500" lnSpcReduction="20000"/>
          </a:bodyPr>
          <a:lstStyle/>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You are guests when you set up a cookie booth at a business location and should be on your </a:t>
            </a:r>
            <a:r>
              <a:rPr lang="en-US" b="1" i="0" u="none" strike="noStrike" dirty="0">
                <a:solidFill>
                  <a:srgbClr val="212529"/>
                </a:solidFill>
                <a:effectLst/>
                <a:latin typeface="GirlScout-TextBook" panose="02020003000000000000" pitchFamily="18" charset="0"/>
              </a:rPr>
              <a:t>best </a:t>
            </a:r>
            <a:r>
              <a:rPr lang="en-US" b="0" i="0" u="none" strike="noStrike" dirty="0">
                <a:solidFill>
                  <a:srgbClr val="212529"/>
                </a:solidFill>
                <a:effectLst/>
                <a:latin typeface="GirlScout-TextBook" panose="02020003000000000000" pitchFamily="18" charset="0"/>
              </a:rPr>
              <a:t>behavior.</a:t>
            </a:r>
          </a:p>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Set up booth sale in the designated area. DO NOT block the entrance and follow the rules the business sets.</a:t>
            </a:r>
          </a:p>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Be identifiable as a Girl Scout, and wear our Girl Scout Membership Pin, uniform, or other Girl Scout clothing.</a:t>
            </a:r>
          </a:p>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Only approach customers as they are leaving the business and have a good attitude, smile, and say thank you even if a customer does not buy.</a:t>
            </a:r>
          </a:p>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Adults must be present at all times. Don’t allow girls to wander around the location unchaperoned.</a:t>
            </a:r>
          </a:p>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Don’t ask businesses for change.</a:t>
            </a:r>
          </a:p>
          <a:p>
            <a:pPr marL="342900" indent="-342900" algn="l" fontAlgn="base">
              <a:lnSpc>
                <a:spcPct val="120000"/>
              </a:lnSpc>
              <a:buFont typeface="Arial" panose="020B0604020202020204" pitchFamily="34" charset="0"/>
              <a:buChar char="•"/>
            </a:pPr>
            <a:r>
              <a:rPr lang="en-US" b="0" i="0" u="none" strike="noStrike" dirty="0">
                <a:solidFill>
                  <a:srgbClr val="212529"/>
                </a:solidFill>
                <a:effectLst/>
                <a:latin typeface="GirlScout-TextBook" panose="02020003000000000000" pitchFamily="18" charset="0"/>
              </a:rPr>
              <a:t>Have your own table and hang signage on your table, not on the businesses’ property.</a:t>
            </a:r>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18</a:t>
            </a:fld>
            <a:endParaRPr lang="en-US" dirty="0"/>
          </a:p>
        </p:txBody>
      </p:sp>
    </p:spTree>
    <p:extLst>
      <p:ext uri="{BB962C8B-B14F-4D97-AF65-F5344CB8AC3E}">
        <p14:creationId xmlns:p14="http://schemas.microsoft.com/office/powerpoint/2010/main" val="68878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Cookie Etiquette</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24600" y="194872"/>
            <a:ext cx="5613400" cy="6434530"/>
          </a:xfrm>
        </p:spPr>
        <p:txBody>
          <a:bodyPr>
            <a:noAutofit/>
          </a:bodyPr>
          <a:lstStyle/>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RESPECT other troops’ sale time. Don’t set up early, and don’t stay after the allotted time. Resolve conflicts peacefully. DO NOT create a scene in front of a business!</a:t>
            </a:r>
          </a:p>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Do not eat or drink during a booth sale (girls or adults).</a:t>
            </a:r>
          </a:p>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An adult is responsible for money at all times. An adult watches or assists as the girls handle money. Keep money box in a safe place, especially during loading and unloading of cookies. DO NOT keep large amounts of money in the money box!</a:t>
            </a:r>
          </a:p>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Make sure you count and write down the exact amount and flavor of boxes before beginning a booth sale. Then count the exact amount and flavor after the booth sale is over.</a:t>
            </a:r>
          </a:p>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Clean up after booth sale and take ALL trash with you.</a:t>
            </a:r>
          </a:p>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Park away from the front of the business, and do not take up their good parking spaces.</a:t>
            </a:r>
          </a:p>
          <a:p>
            <a:pPr marL="342900" indent="-342900" algn="l" fontAlgn="base">
              <a:buFont typeface="Arial" panose="020B0604020202020204" pitchFamily="34" charset="0"/>
              <a:buChar char="•"/>
            </a:pPr>
            <a:r>
              <a:rPr lang="en-US" sz="1700" b="0" i="0" u="none" strike="noStrike" dirty="0">
                <a:solidFill>
                  <a:srgbClr val="212529"/>
                </a:solidFill>
                <a:effectLst/>
                <a:latin typeface="GirlScout-TextBook" panose="02020003000000000000" pitchFamily="18" charset="0"/>
              </a:rPr>
              <a:t>Do not use loud objects/devices to draw attention.</a:t>
            </a:r>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19</a:t>
            </a:fld>
            <a:endParaRPr lang="en-US" dirty="0"/>
          </a:p>
        </p:txBody>
      </p:sp>
    </p:spTree>
    <p:extLst>
      <p:ext uri="{BB962C8B-B14F-4D97-AF65-F5344CB8AC3E}">
        <p14:creationId xmlns:p14="http://schemas.microsoft.com/office/powerpoint/2010/main" val="2722082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6307015" y="559924"/>
            <a:ext cx="5638800" cy="5738149"/>
          </a:xfrm>
        </p:spPr>
        <p:txBody>
          <a:bodyPr/>
          <a:lstStyle/>
          <a:p>
            <a:r>
              <a:rPr lang="en-US" sz="2800" dirty="0"/>
              <a:t>Permission/Agreement Forms</a:t>
            </a:r>
          </a:p>
          <a:p>
            <a:r>
              <a:rPr lang="en-US" sz="2800" dirty="0"/>
              <a:t>Important Reminders</a:t>
            </a:r>
          </a:p>
          <a:p>
            <a:r>
              <a:rPr lang="en-US" sz="2800" dirty="0"/>
              <a:t>Digital Cookie</a:t>
            </a:r>
          </a:p>
          <a:p>
            <a:r>
              <a:rPr lang="en-US" sz="2800" dirty="0"/>
              <a:t>Presales</a:t>
            </a:r>
          </a:p>
          <a:p>
            <a:r>
              <a:rPr lang="en-US" sz="2800" dirty="0"/>
              <a:t>Initial Orders</a:t>
            </a:r>
          </a:p>
          <a:p>
            <a:r>
              <a:rPr lang="en-US" sz="2800" dirty="0"/>
              <a:t>Troop Finances &amp; Inventory Management</a:t>
            </a:r>
          </a:p>
          <a:p>
            <a:r>
              <a:rPr lang="en-US" sz="2800" dirty="0"/>
              <a:t>Hometown Heroes</a:t>
            </a:r>
          </a:p>
          <a:p>
            <a:r>
              <a:rPr lang="en-US" sz="2800" dirty="0"/>
              <a:t>Shipping Discounts</a:t>
            </a:r>
          </a:p>
          <a:p>
            <a:r>
              <a:rPr lang="en-US" sz="2800" dirty="0"/>
              <a:t>Ways to Sell Cookies</a:t>
            </a:r>
          </a:p>
          <a:p>
            <a:r>
              <a:rPr lang="en-US" sz="2800" dirty="0"/>
              <a:t>Benefits of Participation</a:t>
            </a:r>
          </a:p>
        </p:txBody>
      </p:sp>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dirty="0"/>
              <a:t>©2023 Girl Scouts of Southern Alabama. All Rights Reserved.  Not for public distribution.</a:t>
            </a:r>
          </a:p>
        </p:txBody>
      </p:sp>
      <p:sp>
        <p:nvSpPr>
          <p:cNvPr id="2" name="TextBox 1">
            <a:extLst>
              <a:ext uri="{FF2B5EF4-FFF2-40B4-BE49-F238E27FC236}">
                <a16:creationId xmlns:a16="http://schemas.microsoft.com/office/drawing/2014/main" id="{4E291A80-BE92-76E8-6F96-08503570EEFE}"/>
              </a:ext>
            </a:extLst>
          </p:cNvPr>
          <p:cNvSpPr txBox="1"/>
          <p:nvPr/>
        </p:nvSpPr>
        <p:spPr>
          <a:xfrm>
            <a:off x="3162925" y="3522689"/>
            <a:ext cx="0" cy="0"/>
          </a:xfrm>
          <a:prstGeom prst="rect">
            <a:avLst/>
          </a:prstGeom>
          <a:noFill/>
          <a:ln>
            <a:noFill/>
          </a:ln>
        </p:spPr>
        <p:txBody>
          <a:bodyPr vert="horz" wrap="none" lIns="91440" tIns="45720" rIns="91440" bIns="45720" rtlCol="0" anchor="ctr">
            <a:noAutofit/>
          </a:bodyPr>
          <a:lstStyle/>
          <a:p>
            <a:pPr algn="l"/>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37905290-7970-DFD8-CAB7-1EF7E4A26198}"/>
              </a:ext>
            </a:extLst>
          </p:cNvPr>
          <p:cNvSpPr txBox="1"/>
          <p:nvPr/>
        </p:nvSpPr>
        <p:spPr>
          <a:xfrm>
            <a:off x="3852472" y="3597639"/>
            <a:ext cx="0" cy="0"/>
          </a:xfrm>
          <a:prstGeom prst="rect">
            <a:avLst/>
          </a:prstGeom>
          <a:noFill/>
          <a:ln>
            <a:noFill/>
          </a:ln>
        </p:spPr>
        <p:txBody>
          <a:bodyPr vert="horz" wrap="none" lIns="91440" tIns="45720" rIns="91440" bIns="45720" rtlCol="0" anchor="ctr">
            <a:noAutofit/>
          </a:bodyPr>
          <a:lstStyle/>
          <a:p>
            <a:pPr algn="l"/>
            <a:endParaRPr lang="en-US" dirty="0">
              <a:latin typeface="Georgia" panose="02040502050405020303" pitchFamily="18" charset="0"/>
            </a:endParaRPr>
          </a:p>
        </p:txBody>
      </p:sp>
    </p:spTree>
    <p:extLst>
      <p:ext uri="{BB962C8B-B14F-4D97-AF65-F5344CB8AC3E}">
        <p14:creationId xmlns:p14="http://schemas.microsoft.com/office/powerpoint/2010/main" val="57616234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Benefits to Participation</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299201" y="409574"/>
            <a:ext cx="5613400" cy="1028700"/>
          </a:xfrm>
        </p:spPr>
        <p:txBody>
          <a:bodyPr>
            <a:normAutofit/>
          </a:bodyPr>
          <a:lstStyle/>
          <a:p>
            <a:pPr>
              <a:spcBef>
                <a:spcPts val="0"/>
              </a:spcBef>
            </a:pPr>
            <a:r>
              <a:rPr lang="en-US" b="1" dirty="0"/>
              <a:t>Baker Rewards </a:t>
            </a:r>
          </a:p>
          <a:p>
            <a:pPr>
              <a:spcBef>
                <a:spcPts val="0"/>
              </a:spcBef>
            </a:pPr>
            <a:r>
              <a:rPr lang="en-US" sz="1600" i="1" dirty="0"/>
              <a:t>on the back of the order card</a:t>
            </a:r>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20</a:t>
            </a:fld>
            <a:endParaRPr lang="en-US" dirty="0"/>
          </a:p>
        </p:txBody>
      </p:sp>
      <p:pic>
        <p:nvPicPr>
          <p:cNvPr id="7" name="Picture 6">
            <a:extLst>
              <a:ext uri="{FF2B5EF4-FFF2-40B4-BE49-F238E27FC236}">
                <a16:creationId xmlns:a16="http://schemas.microsoft.com/office/drawing/2014/main" id="{3C925811-DF83-EF8F-2015-3DDEDF33AF2E}"/>
              </a:ext>
            </a:extLst>
          </p:cNvPr>
          <p:cNvPicPr>
            <a:picLocks noChangeAspect="1"/>
          </p:cNvPicPr>
          <p:nvPr/>
        </p:nvPicPr>
        <p:blipFill>
          <a:blip r:embed="rId3"/>
          <a:stretch>
            <a:fillRect/>
          </a:stretch>
        </p:blipFill>
        <p:spPr>
          <a:xfrm>
            <a:off x="6413959" y="1438274"/>
            <a:ext cx="5383883" cy="5191128"/>
          </a:xfrm>
          <a:prstGeom prst="rect">
            <a:avLst/>
          </a:prstGeom>
        </p:spPr>
      </p:pic>
    </p:spTree>
    <p:extLst>
      <p:ext uri="{BB962C8B-B14F-4D97-AF65-F5344CB8AC3E}">
        <p14:creationId xmlns:p14="http://schemas.microsoft.com/office/powerpoint/2010/main" val="28068884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Benefits to Participation</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299201" y="599607"/>
            <a:ext cx="5613400" cy="5891133"/>
          </a:xfrm>
        </p:spPr>
        <p:txBody>
          <a:bodyPr>
            <a:noAutofit/>
          </a:bodyPr>
          <a:lstStyle/>
          <a:p>
            <a:pPr marL="342900" indent="-342900" algn="l">
              <a:buFont typeface="Arial" panose="020B0604020202020204" pitchFamily="34" charset="0"/>
              <a:buChar char="•"/>
            </a:pPr>
            <a:r>
              <a:rPr lang="en-US" sz="2000" b="1" dirty="0">
                <a:latin typeface="+mn-lt"/>
              </a:rPr>
              <a:t>Program Credits </a:t>
            </a:r>
            <a:r>
              <a:rPr lang="en-US" sz="2000" dirty="0">
                <a:latin typeface="+mn-lt"/>
              </a:rPr>
              <a:t>– program credits can be used as payment for membership renewal, GSSA Programs, camps, trips and items in the GSSA shops.</a:t>
            </a:r>
          </a:p>
          <a:p>
            <a:pPr marL="342900" indent="-342900" algn="l" fontAlgn="base">
              <a:buFont typeface="Arial" panose="020B0604020202020204" pitchFamily="34" charset="0"/>
              <a:buChar char="•"/>
            </a:pPr>
            <a:r>
              <a:rPr lang="en-US" sz="2000" b="1" dirty="0">
                <a:latin typeface="+mn-lt"/>
              </a:rPr>
              <a:t>Sister Credits </a:t>
            </a:r>
            <a:r>
              <a:rPr lang="en-US" sz="2000" dirty="0">
                <a:latin typeface="+mn-lt"/>
              </a:rPr>
              <a:t>– </a:t>
            </a:r>
            <a:r>
              <a:rPr lang="en-US" sz="2000" i="0" u="none" strike="noStrike" dirty="0">
                <a:solidFill>
                  <a:srgbClr val="212529"/>
                </a:solidFill>
                <a:effectLst/>
                <a:latin typeface="+mn-lt"/>
              </a:rPr>
              <a:t>allow multiple-Girl-Scout Households to combine the number of total packages sold and receive higher, accumulated Program Credits. </a:t>
            </a:r>
          </a:p>
          <a:p>
            <a:pPr marL="1028666" lvl="1" indent="-342900" algn="l" fontAlgn="base"/>
            <a:r>
              <a:rPr lang="en-US" sz="2000" b="1" i="0" u="none" strike="noStrike" dirty="0">
                <a:solidFill>
                  <a:srgbClr val="212529"/>
                </a:solidFill>
                <a:effectLst/>
                <a:latin typeface="+mn-lt"/>
              </a:rPr>
              <a:t>Example</a:t>
            </a:r>
            <a:r>
              <a:rPr lang="en-US" sz="2000" i="0" u="none" strike="noStrike" dirty="0">
                <a:solidFill>
                  <a:srgbClr val="212529"/>
                </a:solidFill>
                <a:effectLst/>
                <a:latin typeface="+mn-lt"/>
              </a:rPr>
              <a:t>: </a:t>
            </a:r>
            <a:r>
              <a:rPr lang="en-US" sz="2000" i="1" dirty="0">
                <a:solidFill>
                  <a:srgbClr val="212529"/>
                </a:solidFill>
                <a:latin typeface="+mn-lt"/>
              </a:rPr>
              <a:t>Sisters </a:t>
            </a:r>
            <a:r>
              <a:rPr lang="en-US" sz="2000" i="1" u="none" strike="noStrike" dirty="0">
                <a:solidFill>
                  <a:srgbClr val="212529"/>
                </a:solidFill>
                <a:effectLst/>
                <a:latin typeface="+mn-lt"/>
              </a:rPr>
              <a:t>Sally &amp; Sara</a:t>
            </a:r>
          </a:p>
          <a:p>
            <a:pPr marL="1485842" lvl="2" indent="-342900" algn="l" fontAlgn="base"/>
            <a:r>
              <a:rPr lang="en-US" sz="2000" i="0" u="none" strike="noStrike" dirty="0">
                <a:solidFill>
                  <a:srgbClr val="212529"/>
                </a:solidFill>
                <a:effectLst/>
                <a:latin typeface="+mn-lt"/>
              </a:rPr>
              <a:t> Sally sells 250 packages, and Sara sells 250 packages. Combined, they can receive $50 Program Credits usually awarded at the 500 package level. </a:t>
            </a:r>
          </a:p>
          <a:p>
            <a:pPr fontAlgn="base"/>
            <a:r>
              <a:rPr lang="en-US" sz="1800" i="1" u="none" strike="noStrike" dirty="0">
                <a:solidFill>
                  <a:srgbClr val="212529"/>
                </a:solidFill>
                <a:effectLst/>
                <a:latin typeface="+mn-lt"/>
              </a:rPr>
              <a:t>Please Note, this only applies to GSSA Program Credits - and NOT Rewards, provided by Little Brownie Bakers or the 800 Club Party.</a:t>
            </a:r>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21</a:t>
            </a:fld>
            <a:endParaRPr lang="en-US" dirty="0"/>
          </a:p>
        </p:txBody>
      </p:sp>
    </p:spTree>
    <p:extLst>
      <p:ext uri="{BB962C8B-B14F-4D97-AF65-F5344CB8AC3E}">
        <p14:creationId xmlns:p14="http://schemas.microsoft.com/office/powerpoint/2010/main" val="14827282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2547CD-6199-7181-1159-74BC83687E32}"/>
              </a:ext>
            </a:extLst>
          </p:cNvPr>
          <p:cNvPicPr>
            <a:picLocks noChangeAspect="1"/>
          </p:cNvPicPr>
          <p:nvPr/>
        </p:nvPicPr>
        <p:blipFill>
          <a:blip r:embed="rId3"/>
          <a:srcRect/>
          <a:stretch/>
        </p:blipFill>
        <p:spPr>
          <a:xfrm>
            <a:off x="8162907" y="1750003"/>
            <a:ext cx="3775093" cy="4879399"/>
          </a:xfrm>
          <a:prstGeom prst="rect">
            <a:avLst/>
          </a:prstGeom>
          <a:solidFill>
            <a:schemeClr val="bg1"/>
          </a:solidFill>
          <a:ln>
            <a:solidFill>
              <a:schemeClr val="tx1"/>
            </a:solidFill>
          </a:ln>
        </p:spPr>
      </p:pic>
      <p:sp>
        <p:nvSpPr>
          <p:cNvPr id="3" name="Footer Placeholder 2">
            <a:extLst>
              <a:ext uri="{FF2B5EF4-FFF2-40B4-BE49-F238E27FC236}">
                <a16:creationId xmlns:a16="http://schemas.microsoft.com/office/drawing/2014/main" id="{829D08EE-7042-9345-D2F7-1DF1BA859D37}"/>
              </a:ext>
            </a:extLst>
          </p:cNvPr>
          <p:cNvSpPr>
            <a:spLocks noGrp="1"/>
          </p:cNvSpPr>
          <p:nvPr>
            <p:ph type="ftr" sz="quarter" idx="3"/>
          </p:nvPr>
        </p:nvSpPr>
        <p:spPr/>
        <p:txBody>
          <a:bodyPr/>
          <a:lstStyle/>
          <a:p>
            <a:r>
              <a:rPr lang="en-US" dirty="0"/>
              <a:t>©2023 Girl Scouts of Southern Alabama. All Rights Reserved.  Not for public distribution.</a:t>
            </a:r>
          </a:p>
        </p:txBody>
      </p:sp>
      <p:pic>
        <p:nvPicPr>
          <p:cNvPr id="6" name="Picture 5">
            <a:extLst>
              <a:ext uri="{FF2B5EF4-FFF2-40B4-BE49-F238E27FC236}">
                <a16:creationId xmlns:a16="http://schemas.microsoft.com/office/drawing/2014/main" id="{A5448BBE-07F4-CE7A-00A3-F91C1EE39C02}"/>
              </a:ext>
            </a:extLst>
          </p:cNvPr>
          <p:cNvPicPr>
            <a:picLocks noChangeAspect="1"/>
          </p:cNvPicPr>
          <p:nvPr/>
        </p:nvPicPr>
        <p:blipFill>
          <a:blip r:embed="rId4"/>
          <a:srcRect/>
          <a:stretch/>
        </p:blipFill>
        <p:spPr>
          <a:xfrm>
            <a:off x="4997283" y="1232390"/>
            <a:ext cx="3770999" cy="4888787"/>
          </a:xfrm>
          <a:prstGeom prst="rect">
            <a:avLst/>
          </a:prstGeom>
          <a:solidFill>
            <a:schemeClr val="bg1"/>
          </a:solidFill>
          <a:ln>
            <a:solidFill>
              <a:schemeClr val="tx1"/>
            </a:solidFill>
          </a:ln>
        </p:spPr>
      </p:pic>
      <p:pic>
        <p:nvPicPr>
          <p:cNvPr id="5" name="Picture 4">
            <a:extLst>
              <a:ext uri="{FF2B5EF4-FFF2-40B4-BE49-F238E27FC236}">
                <a16:creationId xmlns:a16="http://schemas.microsoft.com/office/drawing/2014/main" id="{BCC5EA06-7E7D-94CE-0B45-1101D33AB897}"/>
              </a:ext>
            </a:extLst>
          </p:cNvPr>
          <p:cNvPicPr>
            <a:picLocks noChangeAspect="1"/>
          </p:cNvPicPr>
          <p:nvPr/>
        </p:nvPicPr>
        <p:blipFill>
          <a:blip r:embed="rId5"/>
          <a:srcRect/>
          <a:stretch/>
        </p:blipFill>
        <p:spPr>
          <a:xfrm>
            <a:off x="1522358" y="827217"/>
            <a:ext cx="3774159" cy="4888787"/>
          </a:xfrm>
          <a:prstGeom prst="rect">
            <a:avLst/>
          </a:prstGeom>
          <a:solidFill>
            <a:schemeClr val="bg1"/>
          </a:solidFill>
          <a:ln>
            <a:solidFill>
              <a:schemeClr val="tx1"/>
            </a:solidFill>
          </a:ln>
        </p:spPr>
      </p:pic>
      <p:pic>
        <p:nvPicPr>
          <p:cNvPr id="4" name="Picture 3">
            <a:extLst>
              <a:ext uri="{FF2B5EF4-FFF2-40B4-BE49-F238E27FC236}">
                <a16:creationId xmlns:a16="http://schemas.microsoft.com/office/drawing/2014/main" id="{0E282A26-FA89-C827-5DE1-D02039CF9F83}"/>
              </a:ext>
            </a:extLst>
          </p:cNvPr>
          <p:cNvPicPr>
            <a:picLocks noChangeAspect="1"/>
          </p:cNvPicPr>
          <p:nvPr/>
        </p:nvPicPr>
        <p:blipFill>
          <a:blip r:embed="rId6"/>
          <a:srcRect/>
          <a:stretch/>
        </p:blipFill>
        <p:spPr>
          <a:xfrm>
            <a:off x="228599" y="484425"/>
            <a:ext cx="3775093" cy="4888787"/>
          </a:xfrm>
          <a:prstGeom prst="rect">
            <a:avLst/>
          </a:prstGeom>
          <a:solidFill>
            <a:schemeClr val="bg1"/>
          </a:solidFill>
          <a:ln>
            <a:solidFill>
              <a:schemeClr val="tx1"/>
            </a:solidFill>
          </a:ln>
        </p:spPr>
      </p:pic>
      <p:sp>
        <p:nvSpPr>
          <p:cNvPr id="8" name="TextBox 7">
            <a:extLst>
              <a:ext uri="{FF2B5EF4-FFF2-40B4-BE49-F238E27FC236}">
                <a16:creationId xmlns:a16="http://schemas.microsoft.com/office/drawing/2014/main" id="{4862AB0D-92B9-37C9-AE09-DDE7C0C5DE9B}"/>
              </a:ext>
            </a:extLst>
          </p:cNvPr>
          <p:cNvSpPr txBox="1"/>
          <p:nvPr/>
        </p:nvSpPr>
        <p:spPr>
          <a:xfrm>
            <a:off x="4818185" y="18541"/>
            <a:ext cx="7145216" cy="1256190"/>
          </a:xfrm>
          <a:prstGeom prst="rect">
            <a:avLst/>
          </a:prstGeom>
          <a:noFill/>
          <a:ln>
            <a:noFill/>
          </a:ln>
        </p:spPr>
        <p:txBody>
          <a:bodyPr vert="horz" wrap="square" lIns="91440" tIns="45720" rIns="91440" bIns="45720" rtlCol="0" anchor="ctr">
            <a:noAutofit/>
          </a:bodyPr>
          <a:lstStyle/>
          <a:p>
            <a:pPr algn="r"/>
            <a:r>
              <a:rPr lang="en-US" sz="2400" b="1" dirty="0">
                <a:latin typeface="+mj-lt"/>
              </a:rPr>
              <a:t>Spring 2024</a:t>
            </a:r>
          </a:p>
          <a:p>
            <a:pPr algn="r"/>
            <a:r>
              <a:rPr lang="en-US" sz="2400" dirty="0">
                <a:latin typeface="+mj-lt"/>
              </a:rPr>
              <a:t>GSSA Guide To Upcoming Programs</a:t>
            </a:r>
          </a:p>
          <a:p>
            <a:pPr algn="r"/>
            <a:r>
              <a:rPr lang="en-US" sz="2400" dirty="0">
                <a:latin typeface="+mj-lt"/>
              </a:rPr>
              <a:t>and Resident Camp Sessions </a:t>
            </a:r>
          </a:p>
        </p:txBody>
      </p:sp>
      <p:sp>
        <p:nvSpPr>
          <p:cNvPr id="9" name="Slide Number Placeholder 1">
            <a:extLst>
              <a:ext uri="{FF2B5EF4-FFF2-40B4-BE49-F238E27FC236}">
                <a16:creationId xmlns:a16="http://schemas.microsoft.com/office/drawing/2014/main" id="{28C16D1E-3B2F-7F2B-B201-C737432B2DA2}"/>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22</a:t>
            </a:fld>
            <a:endParaRPr lang="en-US" dirty="0"/>
          </a:p>
        </p:txBody>
      </p:sp>
    </p:spTree>
    <p:extLst>
      <p:ext uri="{BB962C8B-B14F-4D97-AF65-F5344CB8AC3E}">
        <p14:creationId xmlns:p14="http://schemas.microsoft.com/office/powerpoint/2010/main" val="24738566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9D08EE-7042-9345-D2F7-1DF1BA859D37}"/>
              </a:ext>
            </a:extLst>
          </p:cNvPr>
          <p:cNvSpPr>
            <a:spLocks noGrp="1"/>
          </p:cNvSpPr>
          <p:nvPr>
            <p:ph type="ftr" sz="quarter" idx="3"/>
          </p:nvPr>
        </p:nvSpPr>
        <p:spPr/>
        <p:txBody>
          <a:bodyPr/>
          <a:lstStyle/>
          <a:p>
            <a:r>
              <a:rPr lang="en-US" dirty="0"/>
              <a:t>©2023 Girl Scouts of Southern Alabama. All Rights Reserved.  Not for public distribution.</a:t>
            </a:r>
          </a:p>
        </p:txBody>
      </p:sp>
      <p:sp>
        <p:nvSpPr>
          <p:cNvPr id="8" name="TextBox 7">
            <a:extLst>
              <a:ext uri="{FF2B5EF4-FFF2-40B4-BE49-F238E27FC236}">
                <a16:creationId xmlns:a16="http://schemas.microsoft.com/office/drawing/2014/main" id="{4862AB0D-92B9-37C9-AE09-DDE7C0C5DE9B}"/>
              </a:ext>
            </a:extLst>
          </p:cNvPr>
          <p:cNvSpPr txBox="1"/>
          <p:nvPr/>
        </p:nvSpPr>
        <p:spPr>
          <a:xfrm>
            <a:off x="3867462" y="18541"/>
            <a:ext cx="8095939" cy="1256190"/>
          </a:xfrm>
          <a:prstGeom prst="rect">
            <a:avLst/>
          </a:prstGeom>
          <a:noFill/>
          <a:ln>
            <a:noFill/>
          </a:ln>
        </p:spPr>
        <p:txBody>
          <a:bodyPr vert="horz" wrap="square" lIns="91440" tIns="45720" rIns="91440" bIns="45720" rtlCol="0" anchor="ctr">
            <a:noAutofit/>
          </a:bodyPr>
          <a:lstStyle/>
          <a:p>
            <a:pPr algn="r"/>
            <a:r>
              <a:rPr lang="en-US" sz="2400" b="1" dirty="0">
                <a:latin typeface="+mj-lt"/>
              </a:rPr>
              <a:t>Travel to the Galapagos Islands | Summer 2025</a:t>
            </a:r>
          </a:p>
          <a:p>
            <a:pPr algn="r"/>
            <a:r>
              <a:rPr lang="en-US" sz="2400" dirty="0">
                <a:latin typeface="+mj-lt"/>
              </a:rPr>
              <a:t>Program Credits can be used towards travel.</a:t>
            </a:r>
          </a:p>
        </p:txBody>
      </p:sp>
      <p:sp>
        <p:nvSpPr>
          <p:cNvPr id="9" name="Slide Number Placeholder 1">
            <a:extLst>
              <a:ext uri="{FF2B5EF4-FFF2-40B4-BE49-F238E27FC236}">
                <a16:creationId xmlns:a16="http://schemas.microsoft.com/office/drawing/2014/main" id="{28C16D1E-3B2F-7F2B-B201-C737432B2DA2}"/>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23</a:t>
            </a:fld>
            <a:endParaRPr lang="en-US" dirty="0"/>
          </a:p>
        </p:txBody>
      </p:sp>
      <p:pic>
        <p:nvPicPr>
          <p:cNvPr id="10" name="Picture 9" descr="A collage of different animals&#10;&#10;Description automatically generated">
            <a:extLst>
              <a:ext uri="{FF2B5EF4-FFF2-40B4-BE49-F238E27FC236}">
                <a16:creationId xmlns:a16="http://schemas.microsoft.com/office/drawing/2014/main" id="{17192A80-473C-0E27-1A88-46698C4A9D4F}"/>
              </a:ext>
            </a:extLst>
          </p:cNvPr>
          <p:cNvPicPr>
            <a:picLocks noChangeAspect="1"/>
          </p:cNvPicPr>
          <p:nvPr/>
        </p:nvPicPr>
        <p:blipFill>
          <a:blip r:embed="rId3"/>
          <a:stretch>
            <a:fillRect/>
          </a:stretch>
        </p:blipFill>
        <p:spPr>
          <a:xfrm>
            <a:off x="180186" y="1274731"/>
            <a:ext cx="9275998" cy="5217749"/>
          </a:xfrm>
          <a:prstGeom prst="rect">
            <a:avLst/>
          </a:prstGeom>
        </p:spPr>
      </p:pic>
      <p:sp>
        <p:nvSpPr>
          <p:cNvPr id="11" name="TextBox 10">
            <a:extLst>
              <a:ext uri="{FF2B5EF4-FFF2-40B4-BE49-F238E27FC236}">
                <a16:creationId xmlns:a16="http://schemas.microsoft.com/office/drawing/2014/main" id="{A9B8D811-9525-BAF0-6415-B0EAD93CEFC8}"/>
              </a:ext>
            </a:extLst>
          </p:cNvPr>
          <p:cNvSpPr txBox="1"/>
          <p:nvPr/>
        </p:nvSpPr>
        <p:spPr>
          <a:xfrm>
            <a:off x="9687618" y="2608289"/>
            <a:ext cx="2403119" cy="3640678"/>
          </a:xfrm>
          <a:prstGeom prst="rect">
            <a:avLst/>
          </a:prstGeom>
          <a:noFill/>
          <a:ln>
            <a:noFill/>
          </a:ln>
        </p:spPr>
        <p:txBody>
          <a:bodyPr vert="horz" wrap="square" lIns="91440" tIns="45720" rIns="91440" bIns="45720" rtlCol="0" anchor="ctr">
            <a:noAutofit/>
          </a:bodyPr>
          <a:lstStyle/>
          <a:p>
            <a:pPr algn="l"/>
            <a:r>
              <a:rPr lang="en-US" b="0" i="0" u="none" strike="noStrike" dirty="0">
                <a:solidFill>
                  <a:srgbClr val="000000"/>
                </a:solidFill>
                <a:effectLst/>
                <a:latin typeface="Girl Scout Text Book" panose="02020003000000000000" pitchFamily="18" charset="0"/>
              </a:rPr>
              <a:t>GSSA is partnering with Girl Scouts of North Central Alabama and EF Tours to bring this amazing travel opportunity to Girl Scouts in Southern Alabama. </a:t>
            </a:r>
            <a:endParaRPr lang="en-US" dirty="0"/>
          </a:p>
        </p:txBody>
      </p:sp>
      <p:sp>
        <p:nvSpPr>
          <p:cNvPr id="12" name="TextBox 11">
            <a:extLst>
              <a:ext uri="{FF2B5EF4-FFF2-40B4-BE49-F238E27FC236}">
                <a16:creationId xmlns:a16="http://schemas.microsoft.com/office/drawing/2014/main" id="{3BB3A6F8-36AF-1A30-2083-F698B90E8F20}"/>
              </a:ext>
            </a:extLst>
          </p:cNvPr>
          <p:cNvSpPr txBox="1"/>
          <p:nvPr/>
        </p:nvSpPr>
        <p:spPr>
          <a:xfrm>
            <a:off x="10163968" y="6059957"/>
            <a:ext cx="1450417" cy="638716"/>
          </a:xfrm>
          <a:prstGeom prst="rect">
            <a:avLst/>
          </a:prstGeom>
          <a:noFill/>
          <a:ln>
            <a:noFill/>
          </a:ln>
        </p:spPr>
        <p:txBody>
          <a:bodyPr vert="horz" wrap="square" lIns="91440" tIns="45720" rIns="91440" bIns="45720" rtlCol="0" anchor="ctr">
            <a:noAutofit/>
          </a:bodyPr>
          <a:lstStyle/>
          <a:p>
            <a:pPr algn="l"/>
            <a:r>
              <a:rPr lang="en-US" dirty="0">
                <a:hlinkClick r:id="rId4"/>
              </a:rPr>
              <a:t>Learn More</a:t>
            </a:r>
            <a:endParaRPr lang="en-US" dirty="0"/>
          </a:p>
        </p:txBody>
      </p:sp>
    </p:spTree>
    <p:extLst>
      <p:ext uri="{BB962C8B-B14F-4D97-AF65-F5344CB8AC3E}">
        <p14:creationId xmlns:p14="http://schemas.microsoft.com/office/powerpoint/2010/main" val="5854149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Benefits to Participation</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38424" y="533400"/>
            <a:ext cx="5613400" cy="2514600"/>
          </a:xfrm>
        </p:spPr>
        <p:txBody>
          <a:bodyPr>
            <a:normAutofit/>
          </a:bodyPr>
          <a:lstStyle/>
          <a:p>
            <a:r>
              <a:rPr lang="en-US" b="1" dirty="0"/>
              <a:t>Cookie Discounts for Camp </a:t>
            </a:r>
            <a:endParaRPr lang="en-US" b="1" dirty="0">
              <a:solidFill>
                <a:srgbClr val="141413"/>
              </a:solidFill>
              <a:effectLst/>
              <a:latin typeface="Girl Scout" panose="02020003000000000000" pitchFamily="18" charset="0"/>
            </a:endParaRPr>
          </a:p>
          <a:p>
            <a:r>
              <a:rPr lang="en-US" dirty="0">
                <a:solidFill>
                  <a:srgbClr val="141413"/>
                </a:solidFill>
                <a:effectLst/>
                <a:latin typeface="Girl Scout" panose="02020003000000000000" pitchFamily="18" charset="0"/>
              </a:rPr>
              <a:t>250 pkg $50</a:t>
            </a:r>
          </a:p>
          <a:p>
            <a:r>
              <a:rPr lang="en-US" dirty="0">
                <a:solidFill>
                  <a:srgbClr val="141413"/>
                </a:solidFill>
                <a:effectLst/>
                <a:latin typeface="Girl Scout" panose="02020003000000000000" pitchFamily="18" charset="0"/>
              </a:rPr>
              <a:t>400 pkg $75</a:t>
            </a:r>
          </a:p>
          <a:p>
            <a:r>
              <a:rPr lang="en-US" dirty="0">
                <a:solidFill>
                  <a:srgbClr val="141413"/>
                </a:solidFill>
                <a:effectLst/>
                <a:latin typeface="Girl Scout" panose="02020003000000000000" pitchFamily="18" charset="0"/>
              </a:rPr>
              <a:t>500 pkg $100</a:t>
            </a:r>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24</a:t>
            </a:fld>
            <a:endParaRPr lang="en-US" dirty="0"/>
          </a:p>
        </p:txBody>
      </p:sp>
      <p:sp>
        <p:nvSpPr>
          <p:cNvPr id="6" name="Hexagon 5">
            <a:extLst>
              <a:ext uri="{FF2B5EF4-FFF2-40B4-BE49-F238E27FC236}">
                <a16:creationId xmlns:a16="http://schemas.microsoft.com/office/drawing/2014/main" id="{B1A7210A-2EF8-BBAA-143A-B87EBD6F7425}"/>
              </a:ext>
            </a:extLst>
          </p:cNvPr>
          <p:cNvSpPr/>
          <p:nvPr/>
        </p:nvSpPr>
        <p:spPr>
          <a:xfrm>
            <a:off x="6236824" y="2952752"/>
            <a:ext cx="5715000" cy="3676650"/>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87279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Benefits to Participation</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299201" y="1695450"/>
            <a:ext cx="5613400" cy="3467100"/>
          </a:xfrm>
        </p:spPr>
        <p:txBody>
          <a:bodyPr>
            <a:normAutofit/>
          </a:bodyPr>
          <a:lstStyle/>
          <a:p>
            <a:pPr marL="342900" indent="-342900" algn="l">
              <a:buFont typeface="Arial" panose="020B0604020202020204" pitchFamily="34" charset="0"/>
              <a:buChar char="•"/>
            </a:pPr>
            <a:r>
              <a:rPr lang="en-US" b="1" dirty="0"/>
              <a:t>Troop Proceeds </a:t>
            </a:r>
            <a:r>
              <a:rPr lang="en-US" dirty="0"/>
              <a:t>– highlight all the fun things your troop has planned!</a:t>
            </a:r>
          </a:p>
        </p:txBody>
      </p:sp>
      <p:sp>
        <p:nvSpPr>
          <p:cNvPr id="4" name="Slide Number Placeholder 1">
            <a:extLst>
              <a:ext uri="{FF2B5EF4-FFF2-40B4-BE49-F238E27FC236}">
                <a16:creationId xmlns:a16="http://schemas.microsoft.com/office/drawing/2014/main" id="{851562E8-51BB-6A7A-6215-C513679974A1}"/>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25</a:t>
            </a:fld>
            <a:endParaRPr lang="en-US" dirty="0"/>
          </a:p>
        </p:txBody>
      </p:sp>
    </p:spTree>
    <p:extLst>
      <p:ext uri="{BB962C8B-B14F-4D97-AF65-F5344CB8AC3E}">
        <p14:creationId xmlns:p14="http://schemas.microsoft.com/office/powerpoint/2010/main" val="36774519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25A395-058E-214E-944C-0E3E39AD5852}"/>
              </a:ext>
            </a:extLst>
          </p:cNvPr>
          <p:cNvSpPr>
            <a:spLocks noGrp="1"/>
          </p:cNvSpPr>
          <p:nvPr>
            <p:ph type="ftr" sz="quarter" idx="3"/>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24C902A8-5719-CFCF-D198-27869EE64748}"/>
              </a:ext>
            </a:extLst>
          </p:cNvPr>
          <p:cNvSpPr>
            <a:spLocks noGrp="1"/>
          </p:cNvSpPr>
          <p:nvPr>
            <p:ph type="title"/>
          </p:nvPr>
        </p:nvSpPr>
        <p:spPr/>
        <p:txBody>
          <a:bodyPr/>
          <a:lstStyle/>
          <a:p>
            <a:r>
              <a:rPr lang="en-US" sz="7200" b="1" dirty="0"/>
              <a:t>Questions</a:t>
            </a:r>
          </a:p>
        </p:txBody>
      </p:sp>
      <p:sp>
        <p:nvSpPr>
          <p:cNvPr id="5" name="TextBox 4">
            <a:extLst>
              <a:ext uri="{FF2B5EF4-FFF2-40B4-BE49-F238E27FC236}">
                <a16:creationId xmlns:a16="http://schemas.microsoft.com/office/drawing/2014/main" id="{9CF1B401-1666-7350-E002-638094314CC7}"/>
              </a:ext>
            </a:extLst>
          </p:cNvPr>
          <p:cNvSpPr txBox="1"/>
          <p:nvPr/>
        </p:nvSpPr>
        <p:spPr>
          <a:xfrm>
            <a:off x="3511617" y="5852160"/>
            <a:ext cx="5168766" cy="731520"/>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rPr>
              <a:t>Questions during the sale? Email Customer Care!</a:t>
            </a:r>
          </a:p>
          <a:p>
            <a:pPr algn="ctr"/>
            <a:r>
              <a:rPr lang="en-US" dirty="0" err="1">
                <a:latin typeface="Georgia" panose="02040502050405020303" pitchFamily="18" charset="0"/>
              </a:rPr>
              <a:t>customercare@girlscoutssa.org</a:t>
            </a:r>
            <a:endParaRPr lang="en-US" dirty="0">
              <a:latin typeface="Georgia" panose="02040502050405020303" pitchFamily="18" charset="0"/>
            </a:endParaRPr>
          </a:p>
        </p:txBody>
      </p:sp>
    </p:spTree>
    <p:extLst>
      <p:ext uri="{BB962C8B-B14F-4D97-AF65-F5344CB8AC3E}">
        <p14:creationId xmlns:p14="http://schemas.microsoft.com/office/powerpoint/2010/main" val="30930293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FEF73B-6DCE-F616-069E-712E0922A379}"/>
              </a:ext>
            </a:extLst>
          </p:cNvPr>
          <p:cNvSpPr>
            <a:spLocks noGrp="1"/>
          </p:cNvSpPr>
          <p:nvPr>
            <p:ph type="ftr" sz="quarter" idx="3"/>
          </p:nvPr>
        </p:nvSpPr>
        <p:spPr/>
        <p:txBody>
          <a:bodyPr/>
          <a:lstStyle/>
          <a:p>
            <a:r>
              <a:rPr lang="en-US" dirty="0"/>
              <a:t>©2023 Girl Scouts of Southern Alabama. All Rights Reserved.  Not for public distribution.</a:t>
            </a:r>
          </a:p>
        </p:txBody>
      </p:sp>
      <p:pic>
        <p:nvPicPr>
          <p:cNvPr id="8" name="Picture Placeholder 7" descr="A group of girls giving each other a high five&#10;&#10;Description automatically generated">
            <a:extLst>
              <a:ext uri="{FF2B5EF4-FFF2-40B4-BE49-F238E27FC236}">
                <a16:creationId xmlns:a16="http://schemas.microsoft.com/office/drawing/2014/main" id="{5944335E-C09F-2315-44C5-AB3DA9D30136}"/>
              </a:ext>
            </a:extLst>
          </p:cNvPr>
          <p:cNvPicPr>
            <a:picLocks noGrp="1" noChangeAspect="1"/>
          </p:cNvPicPr>
          <p:nvPr>
            <p:ph type="pic" sz="quarter" idx="21"/>
          </p:nvPr>
        </p:nvPicPr>
        <p:blipFill>
          <a:blip r:embed="rId3"/>
          <a:srcRect l="20739" r="20739"/>
          <a:stretch>
            <a:fillRect/>
          </a:stretch>
        </p:blipFill>
        <p:spPr/>
      </p:pic>
      <p:sp>
        <p:nvSpPr>
          <p:cNvPr id="4" name="Text Placeholder 3">
            <a:extLst>
              <a:ext uri="{FF2B5EF4-FFF2-40B4-BE49-F238E27FC236}">
                <a16:creationId xmlns:a16="http://schemas.microsoft.com/office/drawing/2014/main" id="{18FED371-808B-27A9-63C5-DD4AA8C80104}"/>
              </a:ext>
            </a:extLst>
          </p:cNvPr>
          <p:cNvSpPr>
            <a:spLocks noGrp="1"/>
          </p:cNvSpPr>
          <p:nvPr>
            <p:ph type="body" sz="quarter" idx="15"/>
          </p:nvPr>
        </p:nvSpPr>
        <p:spPr/>
        <p:txBody>
          <a:bodyPr anchor="b"/>
          <a:lstStyle/>
          <a:p>
            <a:r>
              <a:rPr lang="en-US" dirty="0"/>
              <a:t>Email Questions to </a:t>
            </a:r>
            <a:r>
              <a:rPr lang="en-US" dirty="0" err="1"/>
              <a:t>CustomerCare@GirlScoutSSA.org</a:t>
            </a:r>
            <a:endParaRPr lang="en-US" dirty="0"/>
          </a:p>
        </p:txBody>
      </p:sp>
      <p:sp>
        <p:nvSpPr>
          <p:cNvPr id="5" name="Title 4">
            <a:extLst>
              <a:ext uri="{FF2B5EF4-FFF2-40B4-BE49-F238E27FC236}">
                <a16:creationId xmlns:a16="http://schemas.microsoft.com/office/drawing/2014/main" id="{6C228776-E56F-2450-2DDD-967C4A33093C}"/>
              </a:ext>
            </a:extLst>
          </p:cNvPr>
          <p:cNvSpPr>
            <a:spLocks noGrp="1"/>
          </p:cNvSpPr>
          <p:nvPr>
            <p:ph type="title"/>
          </p:nvPr>
        </p:nvSpPr>
        <p:spPr>
          <a:xfrm>
            <a:off x="6307236" y="4576618"/>
            <a:ext cx="5650375" cy="920003"/>
          </a:xfrm>
        </p:spPr>
        <p:txBody>
          <a:bodyPr/>
          <a:lstStyle/>
          <a:p>
            <a:r>
              <a:rPr lang="en-US" dirty="0"/>
              <a:t>Thank you!</a:t>
            </a:r>
          </a:p>
        </p:txBody>
      </p:sp>
      <p:pic>
        <p:nvPicPr>
          <p:cNvPr id="6" name="Graphic 20">
            <a:extLst>
              <a:ext uri="{FF2B5EF4-FFF2-40B4-BE49-F238E27FC236}">
                <a16:creationId xmlns:a16="http://schemas.microsoft.com/office/drawing/2014/main" id="{AAF34AA8-A3F5-32DC-5243-6233094B0CC3}"/>
              </a:ext>
            </a:extLst>
          </p:cNvPr>
          <p:cNvPicPr>
            <a:picLocks noChangeAspect="1"/>
          </p:cNvPicPr>
          <p:nvPr/>
        </p:nvPicPr>
        <p:blipFill>
          <a:blip r:embed="rId4"/>
          <a:srcRect/>
          <a:stretch/>
        </p:blipFill>
        <p:spPr>
          <a:xfrm>
            <a:off x="6777414" y="1348278"/>
            <a:ext cx="4721594" cy="1133803"/>
          </a:xfrm>
          <a:prstGeom prst="rect">
            <a:avLst/>
          </a:prstGeom>
        </p:spPr>
      </p:pic>
    </p:spTree>
    <p:extLst>
      <p:ext uri="{BB962C8B-B14F-4D97-AF65-F5344CB8AC3E}">
        <p14:creationId xmlns:p14="http://schemas.microsoft.com/office/powerpoint/2010/main" val="17914897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D1A4D7-D682-758A-2C40-5A8028C8D8EF}"/>
              </a:ext>
            </a:extLst>
          </p:cNvPr>
          <p:cNvSpPr/>
          <p:nvPr/>
        </p:nvSpPr>
        <p:spPr>
          <a:xfrm>
            <a:off x="0" y="0"/>
            <a:ext cx="49249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 name="Footer Placeholder 2">
            <a:extLst>
              <a:ext uri="{FF2B5EF4-FFF2-40B4-BE49-F238E27FC236}">
                <a16:creationId xmlns:a16="http://schemas.microsoft.com/office/drawing/2014/main" id="{472A7874-C709-CB1A-7224-6E9378B3C4ED}"/>
              </a:ext>
            </a:extLst>
          </p:cNvPr>
          <p:cNvSpPr>
            <a:spLocks noGrp="1"/>
          </p:cNvSpPr>
          <p:nvPr>
            <p:ph type="ftr" sz="quarter" idx="3"/>
          </p:nvPr>
        </p:nvSpPr>
        <p:spPr/>
        <p:txBody>
          <a:bodyPr/>
          <a:lstStyle/>
          <a:p>
            <a:r>
              <a:rPr lang="en-US" dirty="0"/>
              <a:t>©2023 Girl Scouts of Southern Alabama. All Rights Reserved.  Not for public distribution.</a:t>
            </a:r>
          </a:p>
        </p:txBody>
      </p:sp>
      <p:pic>
        <p:nvPicPr>
          <p:cNvPr id="5" name="Picture 4">
            <a:extLst>
              <a:ext uri="{FF2B5EF4-FFF2-40B4-BE49-F238E27FC236}">
                <a16:creationId xmlns:a16="http://schemas.microsoft.com/office/drawing/2014/main" id="{2F81E58D-CE9F-BEA4-8E25-218688A061B1}"/>
              </a:ext>
            </a:extLst>
          </p:cNvPr>
          <p:cNvPicPr>
            <a:picLocks noChangeAspect="1"/>
          </p:cNvPicPr>
          <p:nvPr/>
        </p:nvPicPr>
        <p:blipFill>
          <a:blip r:embed="rId3">
            <a:duotone>
              <a:prstClr val="black"/>
              <a:schemeClr val="bg1">
                <a:tint val="45000"/>
                <a:satMod val="400000"/>
              </a:schemeClr>
            </a:duotone>
          </a:blip>
          <a:stretch>
            <a:fillRect/>
          </a:stretch>
        </p:blipFill>
        <p:spPr>
          <a:xfrm>
            <a:off x="6601213" y="333878"/>
            <a:ext cx="4334785" cy="5609722"/>
          </a:xfrm>
          <a:prstGeom prst="rect">
            <a:avLst/>
          </a:prstGeom>
          <a:solidFill>
            <a:schemeClr val="bg1"/>
          </a:solidFill>
          <a:ln>
            <a:solidFill>
              <a:schemeClr val="tx1"/>
            </a:solidFill>
          </a:ln>
        </p:spPr>
      </p:pic>
      <p:sp>
        <p:nvSpPr>
          <p:cNvPr id="7" name="Title 3">
            <a:extLst>
              <a:ext uri="{FF2B5EF4-FFF2-40B4-BE49-F238E27FC236}">
                <a16:creationId xmlns:a16="http://schemas.microsoft.com/office/drawing/2014/main" id="{61DB6DE5-A84A-AA3E-2741-CC2D39B2D022}"/>
              </a:ext>
            </a:extLst>
          </p:cNvPr>
          <p:cNvSpPr txBox="1">
            <a:spLocks/>
          </p:cNvSpPr>
          <p:nvPr/>
        </p:nvSpPr>
        <p:spPr>
          <a:xfrm>
            <a:off x="240176" y="914400"/>
            <a:ext cx="4460161" cy="5029200"/>
          </a:xfrm>
          <a:prstGeom prst="rect">
            <a:avLst/>
          </a:prstGeom>
        </p:spPr>
        <p:txBody>
          <a:bodyPr anchor="ctr"/>
          <a:lst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a:lstStyle>
          <a:p>
            <a:pPr algn="ctr"/>
            <a:r>
              <a:rPr lang="en-US" sz="3200" b="1" dirty="0">
                <a:latin typeface="Georgia" panose="02040502050405020303" pitchFamily="18" charset="0"/>
              </a:rPr>
              <a:t>Caregiver Meeting:</a:t>
            </a:r>
          </a:p>
          <a:p>
            <a:pPr algn="ctr"/>
            <a:r>
              <a:rPr lang="en-US" sz="2400" dirty="0">
                <a:latin typeface="Georgia" panose="02040502050405020303" pitchFamily="18" charset="0"/>
              </a:rPr>
              <a:t>Girl Scout Cookie Program</a:t>
            </a:r>
          </a:p>
          <a:p>
            <a:pPr algn="ctr"/>
            <a:r>
              <a:rPr lang="en-US" sz="2400" dirty="0">
                <a:latin typeface="Georgia" panose="02040502050405020303" pitchFamily="18" charset="0"/>
              </a:rPr>
              <a:t>Caregiver Permission/Agreement Forms</a:t>
            </a:r>
          </a:p>
        </p:txBody>
      </p:sp>
      <p:sp>
        <p:nvSpPr>
          <p:cNvPr id="8" name="TextBox 7">
            <a:extLst>
              <a:ext uri="{FF2B5EF4-FFF2-40B4-BE49-F238E27FC236}">
                <a16:creationId xmlns:a16="http://schemas.microsoft.com/office/drawing/2014/main" id="{734405B9-0A94-07C9-9D84-A2E61B1CBCB5}"/>
              </a:ext>
            </a:extLst>
          </p:cNvPr>
          <p:cNvSpPr txBox="1"/>
          <p:nvPr/>
        </p:nvSpPr>
        <p:spPr>
          <a:xfrm>
            <a:off x="7792995" y="6160168"/>
            <a:ext cx="2008731" cy="492381"/>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4"/>
              </a:rPr>
              <a:t>LINK</a:t>
            </a:r>
            <a:endParaRPr lang="en-US" dirty="0">
              <a:latin typeface="Georgia" panose="02040502050405020303" pitchFamily="18" charset="0"/>
            </a:endParaRPr>
          </a:p>
        </p:txBody>
      </p:sp>
      <p:sp>
        <p:nvSpPr>
          <p:cNvPr id="2" name="Slide Number Placeholder 1">
            <a:extLst>
              <a:ext uri="{FF2B5EF4-FFF2-40B4-BE49-F238E27FC236}">
                <a16:creationId xmlns:a16="http://schemas.microsoft.com/office/drawing/2014/main" id="{59353C01-668D-EF68-53D0-2F32B495CD90}"/>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3</a:t>
            </a:fld>
            <a:endParaRPr lang="en-US" dirty="0"/>
          </a:p>
        </p:txBody>
      </p:sp>
    </p:spTree>
    <p:extLst>
      <p:ext uri="{BB962C8B-B14F-4D97-AF65-F5344CB8AC3E}">
        <p14:creationId xmlns:p14="http://schemas.microsoft.com/office/powerpoint/2010/main" val="39630414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Important Reminders</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38424" y="457200"/>
            <a:ext cx="5613400" cy="6172202"/>
          </a:xfrm>
        </p:spPr>
        <p:txBody>
          <a:bodyPr lIns="274320">
            <a:normAutofit fontScale="92500" lnSpcReduction="20000"/>
          </a:bodyPr>
          <a:lstStyle/>
          <a:p>
            <a:pPr marL="342900" indent="-342900" algn="l">
              <a:buFont typeface="Arial" panose="020B0604020202020204" pitchFamily="34" charset="0"/>
              <a:buChar char="•"/>
            </a:pPr>
            <a:r>
              <a:rPr lang="en-US" dirty="0"/>
              <a:t>Girl Scout cookies in Alabama are $5 per package and can never be sold for any other amount.</a:t>
            </a:r>
          </a:p>
          <a:p>
            <a:pPr marL="342900" indent="-342900" algn="l">
              <a:buFont typeface="Arial" panose="020B0604020202020204" pitchFamily="34" charset="0"/>
              <a:buChar char="•"/>
            </a:pPr>
            <a:r>
              <a:rPr lang="en-US" dirty="0">
                <a:solidFill>
                  <a:srgbClr val="141413"/>
                </a:solidFill>
                <a:effectLst/>
                <a:latin typeface="Girl Scout" panose="02020003000000000000" pitchFamily="18" charset="0"/>
              </a:rPr>
              <a:t>Cookie booths, stands, and walkabouts may </a:t>
            </a:r>
            <a:r>
              <a:rPr lang="en-US" b="1" dirty="0">
                <a:solidFill>
                  <a:srgbClr val="141413"/>
                </a:solidFill>
                <a:effectLst/>
                <a:latin typeface="Girl Scout" panose="02020003000000000000" pitchFamily="18" charset="0"/>
              </a:rPr>
              <a:t>only</a:t>
            </a:r>
            <a:r>
              <a:rPr lang="en-US" dirty="0">
                <a:solidFill>
                  <a:srgbClr val="141413"/>
                </a:solidFill>
                <a:effectLst/>
                <a:latin typeface="Girl Scout" panose="02020003000000000000" pitchFamily="18" charset="0"/>
              </a:rPr>
              <a:t> take place in the 30 counties included in the Girl Scouts of Southern Alabama council area.</a:t>
            </a:r>
          </a:p>
          <a:p>
            <a:pPr marL="342900" indent="-342900" algn="l">
              <a:buFont typeface="Arial" panose="020B0604020202020204" pitchFamily="34" charset="0"/>
              <a:buChar char="•"/>
            </a:pPr>
            <a:r>
              <a:rPr lang="en-US" dirty="0">
                <a:solidFill>
                  <a:srgbClr val="141413"/>
                </a:solidFill>
                <a:effectLst/>
                <a:latin typeface="Girl Scout" panose="02020003000000000000" pitchFamily="18" charset="0"/>
              </a:rPr>
              <a:t>Cookie links can be shared with family and friends using personal social media pages, text, and email. Links </a:t>
            </a:r>
            <a:r>
              <a:rPr lang="en-US" b="1" dirty="0">
                <a:solidFill>
                  <a:srgbClr val="141413"/>
                </a:solidFill>
                <a:effectLst/>
                <a:latin typeface="Girl Scout" panose="02020003000000000000" pitchFamily="18" charset="0"/>
              </a:rPr>
              <a:t>cannot</a:t>
            </a:r>
            <a:r>
              <a:rPr lang="en-US" dirty="0">
                <a:solidFill>
                  <a:srgbClr val="141413"/>
                </a:solidFill>
                <a:effectLst/>
                <a:latin typeface="Girl Scout" panose="02020003000000000000" pitchFamily="18" charset="0"/>
              </a:rPr>
              <a:t> be shared on public sales sites, such as Facebook Marketplace, eBay or local buy/sell/trade pages (</a:t>
            </a:r>
            <a:r>
              <a:rPr lang="en-US" i="1" dirty="0">
                <a:solidFill>
                  <a:srgbClr val="141413"/>
                </a:solidFill>
                <a:effectLst/>
                <a:latin typeface="Girl Scout" panose="02020003000000000000" pitchFamily="18" charset="0"/>
              </a:rPr>
              <a:t>this list is not exhaustive</a:t>
            </a:r>
            <a:r>
              <a:rPr lang="en-US" dirty="0">
                <a:solidFill>
                  <a:srgbClr val="141413"/>
                </a:solidFill>
                <a:effectLst/>
                <a:latin typeface="Girl Scout" panose="02020003000000000000" pitchFamily="18" charset="0"/>
              </a:rPr>
              <a:t>).</a:t>
            </a:r>
          </a:p>
          <a:p>
            <a:pPr marL="342900" indent="-342900" algn="l">
              <a:buFont typeface="Arial" panose="020B0604020202020204" pitchFamily="34" charset="0"/>
              <a:buChar char="•"/>
            </a:pPr>
            <a:r>
              <a:rPr lang="en-US" dirty="0">
                <a:solidFill>
                  <a:srgbClr val="141413"/>
                </a:solidFill>
                <a:effectLst/>
                <a:latin typeface="Girl Scout" panose="02020003000000000000" pitchFamily="18" charset="0"/>
              </a:rPr>
              <a:t>Cookie links cannot be shared with television, print, or digital news media.</a:t>
            </a:r>
          </a:p>
        </p:txBody>
      </p:sp>
      <p:sp>
        <p:nvSpPr>
          <p:cNvPr id="6" name="Slide Number Placeholder 1">
            <a:extLst>
              <a:ext uri="{FF2B5EF4-FFF2-40B4-BE49-F238E27FC236}">
                <a16:creationId xmlns:a16="http://schemas.microsoft.com/office/drawing/2014/main" id="{72C9C654-F512-A7E2-707B-D737D8DB337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4</a:t>
            </a:fld>
            <a:endParaRPr lang="en-US" dirty="0"/>
          </a:p>
        </p:txBody>
      </p:sp>
    </p:spTree>
    <p:extLst>
      <p:ext uri="{BB962C8B-B14F-4D97-AF65-F5344CB8AC3E}">
        <p14:creationId xmlns:p14="http://schemas.microsoft.com/office/powerpoint/2010/main" val="2575712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D1A4D7-D682-758A-2C40-5A8028C8D8EF}"/>
              </a:ext>
            </a:extLst>
          </p:cNvPr>
          <p:cNvSpPr/>
          <p:nvPr/>
        </p:nvSpPr>
        <p:spPr>
          <a:xfrm>
            <a:off x="0" y="0"/>
            <a:ext cx="49249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 name="Footer Placeholder 2">
            <a:extLst>
              <a:ext uri="{FF2B5EF4-FFF2-40B4-BE49-F238E27FC236}">
                <a16:creationId xmlns:a16="http://schemas.microsoft.com/office/drawing/2014/main" id="{472A7874-C709-CB1A-7224-6E9378B3C4ED}"/>
              </a:ext>
            </a:extLst>
          </p:cNvPr>
          <p:cNvSpPr>
            <a:spLocks noGrp="1"/>
          </p:cNvSpPr>
          <p:nvPr>
            <p:ph type="ftr" sz="quarter" idx="3"/>
          </p:nvPr>
        </p:nvSpPr>
        <p:spPr/>
        <p:txBody>
          <a:bodyPr/>
          <a:lstStyle/>
          <a:p>
            <a:r>
              <a:rPr lang="en-US" dirty="0"/>
              <a:t>©2023 Girl Scouts of Southern Alabama. All Rights Reserved.  Not for public distribution.</a:t>
            </a:r>
          </a:p>
        </p:txBody>
      </p:sp>
      <p:sp>
        <p:nvSpPr>
          <p:cNvPr id="7" name="Title 3">
            <a:extLst>
              <a:ext uri="{FF2B5EF4-FFF2-40B4-BE49-F238E27FC236}">
                <a16:creationId xmlns:a16="http://schemas.microsoft.com/office/drawing/2014/main" id="{61DB6DE5-A84A-AA3E-2741-CC2D39B2D022}"/>
              </a:ext>
            </a:extLst>
          </p:cNvPr>
          <p:cNvSpPr txBox="1">
            <a:spLocks/>
          </p:cNvSpPr>
          <p:nvPr/>
        </p:nvSpPr>
        <p:spPr>
          <a:xfrm>
            <a:off x="240176" y="914400"/>
            <a:ext cx="4460161" cy="5029200"/>
          </a:xfrm>
          <a:prstGeom prst="rect">
            <a:avLst/>
          </a:prstGeom>
        </p:spPr>
        <p:txBody>
          <a:bodyPr anchor="ctr"/>
          <a:lst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a:lstStyle>
          <a:p>
            <a:pPr algn="ctr"/>
            <a:r>
              <a:rPr lang="en-US" sz="3200" b="1" dirty="0">
                <a:latin typeface="Georgia" panose="02040502050405020303" pitchFamily="18" charset="0"/>
              </a:rPr>
              <a:t>Caregiver Meeting:</a:t>
            </a:r>
          </a:p>
          <a:p>
            <a:pPr algn="ctr"/>
            <a:r>
              <a:rPr lang="en-US" sz="2400" dirty="0">
                <a:latin typeface="Georgia" panose="02040502050405020303" pitchFamily="18" charset="0"/>
              </a:rPr>
              <a:t>Family Guide </a:t>
            </a:r>
            <a:r>
              <a:rPr lang="en-US" sz="2400">
                <a:latin typeface="Georgia" panose="02040502050405020303" pitchFamily="18" charset="0"/>
              </a:rPr>
              <a:t>&amp; Calendar</a:t>
            </a:r>
            <a:endParaRPr lang="en-US" sz="2400" dirty="0">
              <a:latin typeface="Georgia" panose="02040502050405020303" pitchFamily="18" charset="0"/>
            </a:endParaRPr>
          </a:p>
        </p:txBody>
      </p:sp>
      <p:sp>
        <p:nvSpPr>
          <p:cNvPr id="8" name="TextBox 7">
            <a:extLst>
              <a:ext uri="{FF2B5EF4-FFF2-40B4-BE49-F238E27FC236}">
                <a16:creationId xmlns:a16="http://schemas.microsoft.com/office/drawing/2014/main" id="{734405B9-0A94-07C9-9D84-A2E61B1CBCB5}"/>
              </a:ext>
            </a:extLst>
          </p:cNvPr>
          <p:cNvSpPr txBox="1"/>
          <p:nvPr/>
        </p:nvSpPr>
        <p:spPr>
          <a:xfrm>
            <a:off x="7792995" y="6160168"/>
            <a:ext cx="2008731" cy="492381"/>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3"/>
              </a:rPr>
              <a:t>LINK</a:t>
            </a:r>
            <a:endParaRPr lang="en-US" dirty="0">
              <a:latin typeface="Georgia" panose="02040502050405020303" pitchFamily="18" charset="0"/>
            </a:endParaRPr>
          </a:p>
        </p:txBody>
      </p:sp>
      <p:sp>
        <p:nvSpPr>
          <p:cNvPr id="2" name="Slide Number Placeholder 1">
            <a:extLst>
              <a:ext uri="{FF2B5EF4-FFF2-40B4-BE49-F238E27FC236}">
                <a16:creationId xmlns:a16="http://schemas.microsoft.com/office/drawing/2014/main" id="{59353C01-668D-EF68-53D0-2F32B495CD90}"/>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5</a:t>
            </a:fld>
            <a:endParaRPr lang="en-US" dirty="0"/>
          </a:p>
        </p:txBody>
      </p:sp>
      <p:pic>
        <p:nvPicPr>
          <p:cNvPr id="4" name="Picture 3">
            <a:extLst>
              <a:ext uri="{FF2B5EF4-FFF2-40B4-BE49-F238E27FC236}">
                <a16:creationId xmlns:a16="http://schemas.microsoft.com/office/drawing/2014/main" id="{E4A936D5-BB70-3D07-76EB-A600FADAAEE7}"/>
              </a:ext>
            </a:extLst>
          </p:cNvPr>
          <p:cNvPicPr>
            <a:picLocks noChangeAspect="1"/>
          </p:cNvPicPr>
          <p:nvPr/>
        </p:nvPicPr>
        <p:blipFill>
          <a:blip r:embed="rId4"/>
          <a:srcRect/>
          <a:stretch/>
        </p:blipFill>
        <p:spPr>
          <a:xfrm>
            <a:off x="7713283" y="627867"/>
            <a:ext cx="4334785" cy="5602265"/>
          </a:xfrm>
          <a:prstGeom prst="rect">
            <a:avLst/>
          </a:prstGeom>
          <a:solidFill>
            <a:schemeClr val="bg1"/>
          </a:solidFill>
          <a:ln>
            <a:solidFill>
              <a:schemeClr val="tx1"/>
            </a:solidFill>
          </a:ln>
        </p:spPr>
      </p:pic>
      <p:pic>
        <p:nvPicPr>
          <p:cNvPr id="5" name="Picture 4">
            <a:extLst>
              <a:ext uri="{FF2B5EF4-FFF2-40B4-BE49-F238E27FC236}">
                <a16:creationId xmlns:a16="http://schemas.microsoft.com/office/drawing/2014/main" id="{2F81E58D-CE9F-BEA4-8E25-218688A061B1}"/>
              </a:ext>
            </a:extLst>
          </p:cNvPr>
          <p:cNvPicPr>
            <a:picLocks noChangeAspect="1"/>
          </p:cNvPicPr>
          <p:nvPr/>
        </p:nvPicPr>
        <p:blipFill>
          <a:blip r:embed="rId5"/>
          <a:srcRect/>
          <a:stretch/>
        </p:blipFill>
        <p:spPr>
          <a:xfrm>
            <a:off x="5288228" y="333879"/>
            <a:ext cx="4334785" cy="5609721"/>
          </a:xfrm>
          <a:prstGeom prst="rect">
            <a:avLst/>
          </a:prstGeom>
          <a:solidFill>
            <a:schemeClr val="bg1"/>
          </a:solidFill>
          <a:ln>
            <a:solidFill>
              <a:schemeClr val="tx1"/>
            </a:solidFill>
          </a:ln>
        </p:spPr>
      </p:pic>
    </p:spTree>
    <p:extLst>
      <p:ext uri="{BB962C8B-B14F-4D97-AF65-F5344CB8AC3E}">
        <p14:creationId xmlns:p14="http://schemas.microsoft.com/office/powerpoint/2010/main" val="41499388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Digital Cookie</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38424" y="2621602"/>
            <a:ext cx="5613400" cy="2671368"/>
          </a:xfrm>
        </p:spPr>
        <p:txBody>
          <a:bodyPr>
            <a:normAutofit/>
          </a:bodyPr>
          <a:lstStyle/>
          <a:p>
            <a:r>
              <a:rPr lang="en-US" dirty="0"/>
              <a:t>You and your Girl Scout will manage her cookie sale using Digital Cookie from Girl Scouts of the USA.</a:t>
            </a:r>
          </a:p>
        </p:txBody>
      </p:sp>
      <p:sp>
        <p:nvSpPr>
          <p:cNvPr id="6" name="Slide Number Placeholder 1">
            <a:extLst>
              <a:ext uri="{FF2B5EF4-FFF2-40B4-BE49-F238E27FC236}">
                <a16:creationId xmlns:a16="http://schemas.microsoft.com/office/drawing/2014/main" id="{72C9C654-F512-A7E2-707B-D737D8DB337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6</a:t>
            </a:fld>
            <a:endParaRPr lang="en-US" dirty="0"/>
          </a:p>
        </p:txBody>
      </p:sp>
      <p:pic>
        <p:nvPicPr>
          <p:cNvPr id="9" name="Picture 8" descr="A logo with cookies and text&#10;&#10;Description automatically generated">
            <a:extLst>
              <a:ext uri="{FF2B5EF4-FFF2-40B4-BE49-F238E27FC236}">
                <a16:creationId xmlns:a16="http://schemas.microsoft.com/office/drawing/2014/main" id="{C7E5CBF8-0041-87E6-0546-7F645D15FA51}"/>
              </a:ext>
            </a:extLst>
          </p:cNvPr>
          <p:cNvPicPr>
            <a:picLocks noChangeAspect="1"/>
          </p:cNvPicPr>
          <p:nvPr/>
        </p:nvPicPr>
        <p:blipFill>
          <a:blip r:embed="rId3"/>
          <a:stretch>
            <a:fillRect/>
          </a:stretch>
        </p:blipFill>
        <p:spPr>
          <a:xfrm>
            <a:off x="7106772" y="574430"/>
            <a:ext cx="4076700" cy="1981200"/>
          </a:xfrm>
          <a:prstGeom prst="rect">
            <a:avLst/>
          </a:prstGeom>
        </p:spPr>
      </p:pic>
    </p:spTree>
    <p:extLst>
      <p:ext uri="{BB962C8B-B14F-4D97-AF65-F5344CB8AC3E}">
        <p14:creationId xmlns:p14="http://schemas.microsoft.com/office/powerpoint/2010/main" val="27346587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Digital Cookie</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722598" y="2820372"/>
            <a:ext cx="4845048" cy="3509567"/>
          </a:xfrm>
        </p:spPr>
        <p:txBody>
          <a:bodyPr>
            <a:normAutofit fontScale="70000" lnSpcReduction="20000"/>
          </a:bodyPr>
          <a:lstStyle/>
          <a:p>
            <a:pPr algn="l">
              <a:lnSpc>
                <a:spcPct val="120000"/>
              </a:lnSpc>
            </a:pPr>
            <a:r>
              <a:rPr lang="en-US" b="1" dirty="0">
                <a:solidFill>
                  <a:srgbClr val="000000"/>
                </a:solidFill>
                <a:effectLst/>
                <a:latin typeface="Georgia" panose="02040502050405020303" pitchFamily="18" charset="0"/>
              </a:rPr>
              <a:t>You will use Digital Cookie to:</a:t>
            </a:r>
          </a:p>
          <a:p>
            <a:pPr marL="342900" indent="-342900" algn="l">
              <a:lnSpc>
                <a:spcPct val="120000"/>
              </a:lnSpc>
              <a:buFont typeface="Arial" panose="020B0604020202020204" pitchFamily="34" charset="0"/>
              <a:buChar char="•"/>
            </a:pPr>
            <a:r>
              <a:rPr lang="en-US" dirty="0">
                <a:solidFill>
                  <a:srgbClr val="000000"/>
                </a:solidFill>
                <a:effectLst/>
                <a:latin typeface="Georgia" panose="02040502050405020303" pitchFamily="18" charset="0"/>
              </a:rPr>
              <a:t>Place Girl initial orders (by Dec 17)</a:t>
            </a:r>
          </a:p>
          <a:p>
            <a:pPr marL="342900" indent="-342900" algn="l">
              <a:lnSpc>
                <a:spcPct val="120000"/>
              </a:lnSpc>
              <a:buFont typeface="Arial" panose="020B0604020202020204" pitchFamily="34" charset="0"/>
              <a:buChar char="•"/>
            </a:pPr>
            <a:r>
              <a:rPr lang="en-US" dirty="0">
                <a:solidFill>
                  <a:srgbClr val="000000"/>
                </a:solidFill>
                <a:effectLst/>
                <a:latin typeface="Georgia" panose="02040502050405020303" pitchFamily="18" charset="0"/>
              </a:rPr>
              <a:t>Create a cookie link to share with friends and family</a:t>
            </a:r>
          </a:p>
          <a:p>
            <a:pPr marL="342900" indent="-342900" algn="l">
              <a:lnSpc>
                <a:spcPct val="120000"/>
              </a:lnSpc>
              <a:buFont typeface="Arial" panose="020B0604020202020204" pitchFamily="34" charset="0"/>
              <a:buChar char="•"/>
            </a:pPr>
            <a:r>
              <a:rPr lang="en-US" dirty="0">
                <a:solidFill>
                  <a:srgbClr val="000000"/>
                </a:solidFill>
                <a:effectLst/>
                <a:latin typeface="Georgia" panose="02040502050405020303" pitchFamily="18" charset="0"/>
              </a:rPr>
              <a:t>Receive orders for direct ship and girl delivery</a:t>
            </a:r>
          </a:p>
          <a:p>
            <a:pPr marL="342900" indent="-342900" algn="l">
              <a:lnSpc>
                <a:spcPct val="120000"/>
              </a:lnSpc>
              <a:buFont typeface="Arial" panose="020B0604020202020204" pitchFamily="34" charset="0"/>
              <a:buChar char="•"/>
            </a:pPr>
            <a:r>
              <a:rPr lang="en-US" dirty="0">
                <a:solidFill>
                  <a:srgbClr val="000000"/>
                </a:solidFill>
                <a:effectLst/>
                <a:latin typeface="Georgia" panose="02040502050405020303" pitchFamily="18" charset="0"/>
              </a:rPr>
              <a:t>Process credit card, Venmo &amp; PayPal </a:t>
            </a:r>
            <a:r>
              <a:rPr lang="en-US" dirty="0">
                <a:solidFill>
                  <a:srgbClr val="000000"/>
                </a:solidFill>
              </a:rPr>
              <a:t>p</a:t>
            </a:r>
            <a:r>
              <a:rPr lang="en-US" dirty="0">
                <a:solidFill>
                  <a:srgbClr val="000000"/>
                </a:solidFill>
                <a:effectLst/>
                <a:latin typeface="Georgia" panose="02040502050405020303" pitchFamily="18" charset="0"/>
              </a:rPr>
              <a:t>ayments</a:t>
            </a:r>
          </a:p>
          <a:p>
            <a:pPr marL="342900" indent="-342900" algn="l">
              <a:lnSpc>
                <a:spcPct val="120000"/>
              </a:lnSpc>
              <a:buFont typeface="Arial" panose="020B0604020202020204" pitchFamily="34" charset="0"/>
              <a:buChar char="•"/>
            </a:pPr>
            <a:r>
              <a:rPr lang="en-US" dirty="0">
                <a:solidFill>
                  <a:srgbClr val="000000"/>
                </a:solidFill>
                <a:effectLst/>
                <a:latin typeface="Georgia" panose="02040502050405020303" pitchFamily="18" charset="0"/>
              </a:rPr>
              <a:t>Enter order card sales</a:t>
            </a:r>
          </a:p>
          <a:p>
            <a:pPr marL="342900" indent="-342900" algn="l">
              <a:lnSpc>
                <a:spcPct val="120000"/>
              </a:lnSpc>
              <a:buFont typeface="Arial" panose="020B0604020202020204" pitchFamily="34" charset="0"/>
              <a:buChar char="•"/>
            </a:pPr>
            <a:r>
              <a:rPr lang="en-US" dirty="0">
                <a:solidFill>
                  <a:srgbClr val="000000"/>
                </a:solidFill>
              </a:rPr>
              <a:t>Manage Inventory</a:t>
            </a:r>
            <a:endParaRPr lang="en-US" dirty="0">
              <a:solidFill>
                <a:srgbClr val="000000"/>
              </a:solidFill>
              <a:effectLst/>
              <a:latin typeface="Georgia" panose="02040502050405020303" pitchFamily="18" charset="0"/>
            </a:endParaRPr>
          </a:p>
        </p:txBody>
      </p:sp>
      <p:sp>
        <p:nvSpPr>
          <p:cNvPr id="6" name="Slide Number Placeholder 1">
            <a:extLst>
              <a:ext uri="{FF2B5EF4-FFF2-40B4-BE49-F238E27FC236}">
                <a16:creationId xmlns:a16="http://schemas.microsoft.com/office/drawing/2014/main" id="{72C9C654-F512-A7E2-707B-D737D8DB337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7</a:t>
            </a:fld>
            <a:endParaRPr lang="en-US" dirty="0"/>
          </a:p>
        </p:txBody>
      </p:sp>
      <p:pic>
        <p:nvPicPr>
          <p:cNvPr id="9" name="Picture 8" descr="A logo with cookies and text&#10;&#10;Description automatically generated">
            <a:extLst>
              <a:ext uri="{FF2B5EF4-FFF2-40B4-BE49-F238E27FC236}">
                <a16:creationId xmlns:a16="http://schemas.microsoft.com/office/drawing/2014/main" id="{C7E5CBF8-0041-87E6-0546-7F645D15FA51}"/>
              </a:ext>
            </a:extLst>
          </p:cNvPr>
          <p:cNvPicPr>
            <a:picLocks noChangeAspect="1"/>
          </p:cNvPicPr>
          <p:nvPr/>
        </p:nvPicPr>
        <p:blipFill>
          <a:blip r:embed="rId3"/>
          <a:stretch>
            <a:fillRect/>
          </a:stretch>
        </p:blipFill>
        <p:spPr>
          <a:xfrm>
            <a:off x="7106772" y="574430"/>
            <a:ext cx="4076700" cy="1981200"/>
          </a:xfrm>
          <a:prstGeom prst="rect">
            <a:avLst/>
          </a:prstGeom>
        </p:spPr>
      </p:pic>
    </p:spTree>
    <p:extLst>
      <p:ext uri="{BB962C8B-B14F-4D97-AF65-F5344CB8AC3E}">
        <p14:creationId xmlns:p14="http://schemas.microsoft.com/office/powerpoint/2010/main" val="33526083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Digital Cookie</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38424" y="2621602"/>
            <a:ext cx="5613400" cy="2671368"/>
          </a:xfrm>
        </p:spPr>
        <p:txBody>
          <a:bodyPr>
            <a:normAutofit/>
          </a:bodyPr>
          <a:lstStyle/>
          <a:p>
            <a:pPr marL="342900" indent="-342900" algn="l">
              <a:buFont typeface="Arial" panose="020B0604020202020204" pitchFamily="34" charset="0"/>
              <a:buChar char="•"/>
            </a:pPr>
            <a:r>
              <a:rPr lang="en-US" dirty="0"/>
              <a:t>You will receive an email asking you to login and set up Digital Cookie</a:t>
            </a:r>
          </a:p>
          <a:p>
            <a:pPr marL="342900" indent="-342900" algn="l">
              <a:buFont typeface="Arial" panose="020B0604020202020204" pitchFamily="34" charset="0"/>
              <a:buChar char="•"/>
            </a:pPr>
            <a:r>
              <a:rPr lang="en-US" dirty="0"/>
              <a:t>Watch these handy video and learn how to set up your site and navigate your dashboard:</a:t>
            </a:r>
          </a:p>
        </p:txBody>
      </p:sp>
      <p:sp>
        <p:nvSpPr>
          <p:cNvPr id="6" name="Slide Number Placeholder 1">
            <a:extLst>
              <a:ext uri="{FF2B5EF4-FFF2-40B4-BE49-F238E27FC236}">
                <a16:creationId xmlns:a16="http://schemas.microsoft.com/office/drawing/2014/main" id="{72C9C654-F512-A7E2-707B-D737D8DB337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8</a:t>
            </a:fld>
            <a:endParaRPr lang="en-US" dirty="0"/>
          </a:p>
        </p:txBody>
      </p:sp>
      <p:sp>
        <p:nvSpPr>
          <p:cNvPr id="4" name="TextBox 3">
            <a:extLst>
              <a:ext uri="{FF2B5EF4-FFF2-40B4-BE49-F238E27FC236}">
                <a16:creationId xmlns:a16="http://schemas.microsoft.com/office/drawing/2014/main" id="{ED288616-E9A0-49FB-DC5E-AAD8B452229E}"/>
              </a:ext>
            </a:extLst>
          </p:cNvPr>
          <p:cNvSpPr txBox="1"/>
          <p:nvPr/>
        </p:nvSpPr>
        <p:spPr>
          <a:xfrm>
            <a:off x="7452957" y="5189975"/>
            <a:ext cx="3384331" cy="588579"/>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3"/>
              </a:rPr>
              <a:t>Site Setup in Digital Cookie (VIDEO)</a:t>
            </a: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68085157-ACBF-873D-AAFB-E1506EB613EE}"/>
              </a:ext>
            </a:extLst>
          </p:cNvPr>
          <p:cNvSpPr txBox="1"/>
          <p:nvPr/>
        </p:nvSpPr>
        <p:spPr>
          <a:xfrm>
            <a:off x="7452957" y="5844526"/>
            <a:ext cx="3384331" cy="588579"/>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4"/>
              </a:rPr>
              <a:t>Caregiver Dashboard in Digital Cookie (VIDEO)</a:t>
            </a:r>
            <a:endParaRPr lang="en-US" dirty="0">
              <a:latin typeface="Georgia" panose="02040502050405020303" pitchFamily="18" charset="0"/>
            </a:endParaRPr>
          </a:p>
        </p:txBody>
      </p:sp>
      <p:pic>
        <p:nvPicPr>
          <p:cNvPr id="9" name="Picture 8" descr="A logo with cookies and text&#10;&#10;Description automatically generated">
            <a:extLst>
              <a:ext uri="{FF2B5EF4-FFF2-40B4-BE49-F238E27FC236}">
                <a16:creationId xmlns:a16="http://schemas.microsoft.com/office/drawing/2014/main" id="{C7E5CBF8-0041-87E6-0546-7F645D15FA51}"/>
              </a:ext>
            </a:extLst>
          </p:cNvPr>
          <p:cNvPicPr>
            <a:picLocks noChangeAspect="1"/>
          </p:cNvPicPr>
          <p:nvPr/>
        </p:nvPicPr>
        <p:blipFill>
          <a:blip r:embed="rId5"/>
          <a:stretch>
            <a:fillRect/>
          </a:stretch>
        </p:blipFill>
        <p:spPr>
          <a:xfrm>
            <a:off x="7106772" y="574430"/>
            <a:ext cx="4076700" cy="1981200"/>
          </a:xfrm>
          <a:prstGeom prst="rect">
            <a:avLst/>
          </a:prstGeom>
        </p:spPr>
      </p:pic>
    </p:spTree>
    <p:extLst>
      <p:ext uri="{BB962C8B-B14F-4D97-AF65-F5344CB8AC3E}">
        <p14:creationId xmlns:p14="http://schemas.microsoft.com/office/powerpoint/2010/main" val="34183605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C7DF68-C816-D47E-3F8A-0AB85361C113}"/>
              </a:ext>
            </a:extLst>
          </p:cNvPr>
          <p:cNvSpPr>
            <a:spLocks noGrp="1"/>
          </p:cNvSpPr>
          <p:nvPr>
            <p:ph type="ftr" sz="quarter" idx="17"/>
          </p:nvPr>
        </p:nvSpPr>
        <p:spPr/>
        <p:txBody>
          <a:bodyPr/>
          <a:lstStyle/>
          <a:p>
            <a:r>
              <a:rPr lang="en-US" dirty="0"/>
              <a:t>©2023 Girl Scouts of Southern Alabama. All Rights Reserved.  Not for public distribution.</a:t>
            </a:r>
          </a:p>
        </p:txBody>
      </p:sp>
      <p:sp>
        <p:nvSpPr>
          <p:cNvPr id="3" name="Title 2">
            <a:extLst>
              <a:ext uri="{FF2B5EF4-FFF2-40B4-BE49-F238E27FC236}">
                <a16:creationId xmlns:a16="http://schemas.microsoft.com/office/drawing/2014/main" id="{70844696-D79A-F176-6544-7F2A1BD6D6B8}"/>
              </a:ext>
            </a:extLst>
          </p:cNvPr>
          <p:cNvSpPr>
            <a:spLocks noGrp="1"/>
          </p:cNvSpPr>
          <p:nvPr>
            <p:ph type="title"/>
          </p:nvPr>
        </p:nvSpPr>
        <p:spPr/>
        <p:txBody>
          <a:bodyPr/>
          <a:lstStyle/>
          <a:p>
            <a:r>
              <a:rPr lang="en-US" b="1" dirty="0"/>
              <a:t>Caregiver Meeting:</a:t>
            </a:r>
            <a:br>
              <a:rPr lang="en-US" dirty="0"/>
            </a:br>
            <a:r>
              <a:rPr lang="en-US" dirty="0"/>
              <a:t>Digital Cookie Resources for Families</a:t>
            </a:r>
          </a:p>
        </p:txBody>
      </p:sp>
      <p:sp>
        <p:nvSpPr>
          <p:cNvPr id="5" name="Text Placeholder 4">
            <a:extLst>
              <a:ext uri="{FF2B5EF4-FFF2-40B4-BE49-F238E27FC236}">
                <a16:creationId xmlns:a16="http://schemas.microsoft.com/office/drawing/2014/main" id="{EED6F329-D7BF-BC04-2AA9-448DD4269797}"/>
              </a:ext>
            </a:extLst>
          </p:cNvPr>
          <p:cNvSpPr>
            <a:spLocks noGrp="1"/>
          </p:cNvSpPr>
          <p:nvPr>
            <p:ph type="body" sz="quarter" idx="14"/>
          </p:nvPr>
        </p:nvSpPr>
        <p:spPr>
          <a:xfrm>
            <a:off x="6338424" y="914400"/>
            <a:ext cx="5613400" cy="5029200"/>
          </a:xfrm>
        </p:spPr>
        <p:txBody>
          <a:bodyPr lIns="274320">
            <a:normAutofit fontScale="92500"/>
          </a:bodyPr>
          <a:lstStyle/>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3">
                  <a:extLst>
                    <a:ext uri="{A12FA001-AC4F-418D-AE19-62706E023703}">
                      <ahyp:hlinkClr xmlns:ahyp="http://schemas.microsoft.com/office/drawing/2018/hyperlinkcolor" val="tx"/>
                    </a:ext>
                  </a:extLst>
                </a:hlinkClick>
              </a:rPr>
              <a:t>Inventory by Category</a:t>
            </a:r>
            <a:r>
              <a:rPr lang="en-US" b="0" i="0" strike="noStrike" dirty="0">
                <a:effectLst/>
                <a:latin typeface="GirlScout-TextBold" panose="02020003000000000000" pitchFamily="18" charset="0"/>
              </a:rPr>
              <a:t> (VIDEO)</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4">
                  <a:extLst>
                    <a:ext uri="{A12FA001-AC4F-418D-AE19-62706E023703}">
                      <ahyp:hlinkClr xmlns:ahyp="http://schemas.microsoft.com/office/drawing/2018/hyperlinkcolor" val="tx"/>
                    </a:ext>
                  </a:extLst>
                </a:hlinkClick>
              </a:rPr>
              <a:t>Delivery Settings</a:t>
            </a:r>
            <a:r>
              <a:rPr lang="en-US" b="0" i="0" strike="noStrike" dirty="0">
                <a:effectLst/>
                <a:latin typeface="GirlScout-TextBold" panose="02020003000000000000" pitchFamily="18" charset="0"/>
              </a:rPr>
              <a:t> (VIDEO)</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5">
                  <a:extLst>
                    <a:ext uri="{A12FA001-AC4F-418D-AE19-62706E023703}">
                      <ahyp:hlinkClr xmlns:ahyp="http://schemas.microsoft.com/office/drawing/2018/hyperlinkcolor" val="tx"/>
                    </a:ext>
                  </a:extLst>
                </a:hlinkClick>
              </a:rPr>
              <a:t>Financials</a:t>
            </a:r>
            <a:r>
              <a:rPr lang="en-US" b="0" i="0" strike="noStrike" dirty="0">
                <a:effectLst/>
                <a:latin typeface="GirlScout-TextBold" panose="02020003000000000000" pitchFamily="18" charset="0"/>
              </a:rPr>
              <a:t> (VIDEO)</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6">
                  <a:extLst>
                    <a:ext uri="{A12FA001-AC4F-418D-AE19-62706E023703}">
                      <ahyp:hlinkClr xmlns:ahyp="http://schemas.microsoft.com/office/drawing/2018/hyperlinkcolor" val="tx"/>
                    </a:ext>
                  </a:extLst>
                </a:hlinkClick>
              </a:rPr>
              <a:t>Rewards</a:t>
            </a:r>
            <a:r>
              <a:rPr lang="en-US" dirty="0">
                <a:latin typeface="GirlScout-TextBold" panose="02020003000000000000" pitchFamily="18" charset="0"/>
              </a:rPr>
              <a:t> </a:t>
            </a:r>
            <a:r>
              <a:rPr lang="en-US" b="0" i="0" strike="noStrike" dirty="0">
                <a:effectLst/>
                <a:latin typeface="GirlScout-TextBold" panose="02020003000000000000" pitchFamily="18" charset="0"/>
              </a:rPr>
              <a:t>(VIDEO)</a:t>
            </a:r>
            <a:endParaRPr lang="en-US" b="0" i="0"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7">
                  <a:extLst>
                    <a:ext uri="{A12FA001-AC4F-418D-AE19-62706E023703}">
                      <ahyp:hlinkClr xmlns:ahyp="http://schemas.microsoft.com/office/drawing/2018/hyperlinkcolor" val="tx"/>
                    </a:ext>
                  </a:extLst>
                </a:hlinkClick>
              </a:rPr>
              <a:t>Digital Cookie in 4 Easy Steps</a:t>
            </a:r>
            <a:r>
              <a:rPr lang="en-US" b="0" i="0" strike="noStrike" dirty="0">
                <a:effectLst/>
                <a:latin typeface="GirlScout-TextBold" panose="02020003000000000000" pitchFamily="18" charset="0"/>
              </a:rPr>
              <a:t> (PDF)</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8">
                  <a:extLst>
                    <a:ext uri="{A12FA001-AC4F-418D-AE19-62706E023703}">
                      <ahyp:hlinkClr xmlns:ahyp="http://schemas.microsoft.com/office/drawing/2018/hyperlinkcolor" val="tx"/>
                    </a:ext>
                  </a:extLst>
                </a:hlinkClick>
              </a:rPr>
              <a:t>Adjusting Delivery Settings</a:t>
            </a:r>
            <a:r>
              <a:rPr lang="en-US" b="0" i="0" strike="noStrike" dirty="0">
                <a:effectLst/>
                <a:latin typeface="GirlScout-TextBold" panose="02020003000000000000" pitchFamily="18" charset="0"/>
              </a:rPr>
              <a:t> (PDF)</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9">
                  <a:extLst>
                    <a:ext uri="{A12FA001-AC4F-418D-AE19-62706E023703}">
                      <ahyp:hlinkClr xmlns:ahyp="http://schemas.microsoft.com/office/drawing/2018/hyperlinkcolor" val="tx"/>
                    </a:ext>
                  </a:extLst>
                </a:hlinkClick>
              </a:rPr>
              <a:t>Girl Scout and Caregiver</a:t>
            </a:r>
            <a:r>
              <a:rPr lang="en-US" b="0" i="0" strike="noStrike" dirty="0">
                <a:effectLst/>
                <a:latin typeface="GirlScout-TextBold" panose="02020003000000000000" pitchFamily="18" charset="0"/>
              </a:rPr>
              <a:t> (PDF)</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9">
                  <a:extLst>
                    <a:ext uri="{A12FA001-AC4F-418D-AE19-62706E023703}">
                      <ahyp:hlinkClr xmlns:ahyp="http://schemas.microsoft.com/office/drawing/2018/hyperlinkcolor" val="tx"/>
                    </a:ext>
                  </a:extLst>
                </a:hlinkClick>
              </a:rPr>
              <a:t> Dashboard</a:t>
            </a:r>
            <a:r>
              <a:rPr lang="en-US" b="0" i="0" strike="noStrike" dirty="0">
                <a:effectLst/>
                <a:latin typeface="GirlScout-TextBold" panose="02020003000000000000" pitchFamily="18" charset="0"/>
              </a:rPr>
              <a:t> (PDF)</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10">
                  <a:extLst>
                    <a:ext uri="{A12FA001-AC4F-418D-AE19-62706E023703}">
                      <ahyp:hlinkClr xmlns:ahyp="http://schemas.microsoft.com/office/drawing/2018/hyperlinkcolor" val="tx"/>
                    </a:ext>
                  </a:extLst>
                </a:hlinkClick>
              </a:rPr>
              <a:t>Mobile App Instructions</a:t>
            </a:r>
            <a:r>
              <a:rPr lang="en-US" b="0" i="0" strike="noStrike" dirty="0">
                <a:effectLst/>
                <a:latin typeface="GirlScout-TextBold" panose="02020003000000000000" pitchFamily="18" charset="0"/>
              </a:rPr>
              <a:t> (PDF)</a:t>
            </a:r>
            <a:endParaRPr lang="en-US" b="0" i="0" u="none" strike="noStrike" dirty="0">
              <a:effectLst/>
              <a:latin typeface="GirlScout-TextBook" panose="02020003000000000000" pitchFamily="18" charset="0"/>
            </a:endParaRPr>
          </a:p>
          <a:p>
            <a:pPr marL="342900" indent="-342900" algn="l" fontAlgn="base">
              <a:buFont typeface="Arial" panose="020B0604020202020204" pitchFamily="34" charset="0"/>
              <a:buChar char="•"/>
            </a:pPr>
            <a:r>
              <a:rPr lang="en-US" b="0" i="0" u="sng" strike="noStrike" dirty="0">
                <a:effectLst/>
                <a:latin typeface="GirlScout-TextBold" panose="02020003000000000000" pitchFamily="18" charset="0"/>
                <a:hlinkClick r:id="rId11">
                  <a:extLst>
                    <a:ext uri="{A12FA001-AC4F-418D-AE19-62706E023703}">
                      <ahyp:hlinkClr xmlns:ahyp="http://schemas.microsoft.com/office/drawing/2018/hyperlinkcolor" val="tx"/>
                    </a:ext>
                  </a:extLst>
                </a:hlinkClick>
              </a:rPr>
              <a:t>My Account Tab</a:t>
            </a:r>
            <a:r>
              <a:rPr lang="en-US" b="0" i="0" strike="noStrike" dirty="0">
                <a:effectLst/>
                <a:latin typeface="GirlScout-TextBold" panose="02020003000000000000" pitchFamily="18" charset="0"/>
              </a:rPr>
              <a:t> (PDF)</a:t>
            </a:r>
            <a:endParaRPr lang="en-US" b="0" i="0" u="none" strike="noStrike" dirty="0">
              <a:effectLst/>
              <a:latin typeface="GirlScout-TextBook" panose="02020003000000000000" pitchFamily="18" charset="0"/>
            </a:endParaRPr>
          </a:p>
        </p:txBody>
      </p:sp>
      <p:sp>
        <p:nvSpPr>
          <p:cNvPr id="6" name="Slide Number Placeholder 1">
            <a:extLst>
              <a:ext uri="{FF2B5EF4-FFF2-40B4-BE49-F238E27FC236}">
                <a16:creationId xmlns:a16="http://schemas.microsoft.com/office/drawing/2014/main" id="{72C9C654-F512-A7E2-707B-D737D8DB3374}"/>
              </a:ext>
            </a:extLst>
          </p:cNvPr>
          <p:cNvSpPr>
            <a:spLocks noGrp="1"/>
          </p:cNvSpPr>
          <p:nvPr>
            <p:ph type="sldNum" sz="quarter" idx="12"/>
          </p:nvPr>
        </p:nvSpPr>
        <p:spPr>
          <a:xfrm>
            <a:off x="11313945" y="6629402"/>
            <a:ext cx="734123" cy="243652"/>
          </a:xfrm>
        </p:spPr>
        <p:txBody>
          <a:bodyPr/>
          <a:lstStyle/>
          <a:p>
            <a:fld id="{F8C12AA3-6E81-C746-8BB2-6661939CBDDC}" type="slidenum">
              <a:rPr lang="en-US" smtClean="0"/>
              <a:pPr/>
              <a:t>9</a:t>
            </a:fld>
            <a:endParaRPr lang="en-US" dirty="0"/>
          </a:p>
        </p:txBody>
      </p:sp>
      <p:sp>
        <p:nvSpPr>
          <p:cNvPr id="8" name="TextBox 7">
            <a:extLst>
              <a:ext uri="{FF2B5EF4-FFF2-40B4-BE49-F238E27FC236}">
                <a16:creationId xmlns:a16="http://schemas.microsoft.com/office/drawing/2014/main" id="{40227831-019D-8198-4576-5FF692D6B702}"/>
              </a:ext>
            </a:extLst>
          </p:cNvPr>
          <p:cNvSpPr txBox="1"/>
          <p:nvPr/>
        </p:nvSpPr>
        <p:spPr>
          <a:xfrm>
            <a:off x="7452958" y="6009572"/>
            <a:ext cx="3384331" cy="588579"/>
          </a:xfrm>
          <a:prstGeom prst="rect">
            <a:avLst/>
          </a:prstGeom>
          <a:noFill/>
          <a:ln>
            <a:noFill/>
          </a:ln>
        </p:spPr>
        <p:txBody>
          <a:bodyPr vert="horz" wrap="square" lIns="91440" tIns="45720" rIns="91440" bIns="45720" rtlCol="0" anchor="ctr">
            <a:noAutofit/>
          </a:bodyPr>
          <a:lstStyle/>
          <a:p>
            <a:pPr algn="ctr"/>
            <a:r>
              <a:rPr lang="en-US" dirty="0">
                <a:latin typeface="Georgia" panose="02040502050405020303" pitchFamily="18" charset="0"/>
                <a:hlinkClick r:id="rId12"/>
              </a:rPr>
              <a:t>More Cookie Resources Available for Cookie Sellers</a:t>
            </a:r>
            <a:endParaRPr lang="en-US" dirty="0">
              <a:latin typeface="Georgia" panose="02040502050405020303" pitchFamily="18" charset="0"/>
            </a:endParaRPr>
          </a:p>
        </p:txBody>
      </p:sp>
    </p:spTree>
    <p:extLst>
      <p:ext uri="{BB962C8B-B14F-4D97-AF65-F5344CB8AC3E}">
        <p14:creationId xmlns:p14="http://schemas.microsoft.com/office/powerpoint/2010/main" val="3855711068"/>
      </p:ext>
    </p:extLst>
  </p:cSld>
  <p:clrMapOvr>
    <a:masterClrMapping/>
  </p:clrMapOvr>
  <p:transition>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2618</TotalTime>
  <Words>1835</Words>
  <Application>Microsoft Macintosh PowerPoint</Application>
  <PresentationFormat>Widescreen</PresentationFormat>
  <Paragraphs>212</Paragraphs>
  <Slides>27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Georgia</vt:lpstr>
      <vt:lpstr>Girl Scout</vt:lpstr>
      <vt:lpstr>Girl Scout Text Book</vt:lpstr>
      <vt:lpstr>Girl Scout Text Medium</vt:lpstr>
      <vt:lpstr>GirlScout-TextBold</vt:lpstr>
      <vt:lpstr>GirlScout-TextBook</vt:lpstr>
      <vt:lpstr>GS Green Theme</vt:lpstr>
      <vt:lpstr>2023 Girl Scout Cookie Program Caregiver Meeting</vt:lpstr>
      <vt:lpstr>PowerPoint Presentation</vt:lpstr>
      <vt:lpstr>PowerPoint Presentation</vt:lpstr>
      <vt:lpstr>Caregiver Meeting: Important Reminders</vt:lpstr>
      <vt:lpstr>PowerPoint Presentation</vt:lpstr>
      <vt:lpstr>Caregiver Meeting: Digital Cookie</vt:lpstr>
      <vt:lpstr>Caregiver Meeting: Digital Cookie</vt:lpstr>
      <vt:lpstr>Caregiver Meeting: Digital Cookie</vt:lpstr>
      <vt:lpstr>Caregiver Meeting: Digital Cookie Resources for Families</vt:lpstr>
      <vt:lpstr>Caregiver Meeting: Presales</vt:lpstr>
      <vt:lpstr>Caregiver Meeting: Initial Orders</vt:lpstr>
      <vt:lpstr>PowerPoint Presentation</vt:lpstr>
      <vt:lpstr>Caregiver Meeting: Initial Orders</vt:lpstr>
      <vt:lpstr>Caregiver Meeting: Troop Finances &amp; Inventory Management</vt:lpstr>
      <vt:lpstr>Caregiver Meeting: Hometown Heroes</vt:lpstr>
      <vt:lpstr>Caregiver Meeting: Shipping Discounts</vt:lpstr>
      <vt:lpstr>Caregiver Meeting: Ways to Sell Cookies</vt:lpstr>
      <vt:lpstr>Caregiver Meeting: Cookie Etiquette</vt:lpstr>
      <vt:lpstr>Caregiver Meeting: Cookie Etiquette</vt:lpstr>
      <vt:lpstr>Caregiver Meeting: Benefits to Participation</vt:lpstr>
      <vt:lpstr>Caregiver Meeting: Benefits to Participation</vt:lpstr>
      <vt:lpstr>PowerPoint Presentation</vt:lpstr>
      <vt:lpstr>PowerPoint Presentation</vt:lpstr>
      <vt:lpstr>Caregiver Meeting: Benefits to Participation</vt:lpstr>
      <vt:lpstr>Caregiver Meeting: Benefits to Participation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Lucas</dc:creator>
  <cp:lastModifiedBy>Jackie Lucas</cp:lastModifiedBy>
  <cp:revision>22</cp:revision>
  <dcterms:created xsi:type="dcterms:W3CDTF">2023-12-01T03:09:15Z</dcterms:created>
  <dcterms:modified xsi:type="dcterms:W3CDTF">2023-12-07T21:52:27Z</dcterms:modified>
</cp:coreProperties>
</file>